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9" r:id="rId2"/>
    <p:sldId id="445" r:id="rId3"/>
    <p:sldId id="446" r:id="rId4"/>
    <p:sldId id="362" r:id="rId5"/>
    <p:sldId id="444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9B9"/>
    <a:srgbClr val="3D6AA1"/>
    <a:srgbClr val="006990"/>
    <a:srgbClr val="AAA194"/>
    <a:srgbClr val="958A7A"/>
    <a:srgbClr val="2287E2"/>
    <a:srgbClr val="4B6CD5"/>
    <a:srgbClr val="B3D1CC"/>
    <a:srgbClr val="4B7D7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2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A98D9-F91B-4D04-9BA3-19678D61ACB8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F6F68C86-934F-4233-A0BD-18C421C9648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Home Infusion</a:t>
          </a:r>
        </a:p>
      </dgm:t>
    </dgm:pt>
    <dgm:pt modelId="{949B32E1-BAB7-4CCC-ACAE-0D3EDD3E632A}" type="parTrans" cxnId="{63AC76B2-D42F-44B1-A31E-6081F24A819E}">
      <dgm:prSet/>
      <dgm:spPr/>
      <dgm:t>
        <a:bodyPr/>
        <a:lstStyle/>
        <a:p>
          <a:endParaRPr lang="en-US"/>
        </a:p>
      </dgm:t>
    </dgm:pt>
    <dgm:pt modelId="{BBEEA735-C84D-45FD-89B3-097594BAC68A}" type="sibTrans" cxnId="{63AC76B2-D42F-44B1-A31E-6081F24A819E}">
      <dgm:prSet/>
      <dgm:spPr/>
      <dgm:t>
        <a:bodyPr/>
        <a:lstStyle/>
        <a:p>
          <a:endParaRPr lang="en-US"/>
        </a:p>
      </dgm:t>
    </dgm:pt>
    <dgm:pt modelId="{04045A4E-5CF9-4829-8758-F0A1DACCFD9F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Hospital</a:t>
          </a:r>
        </a:p>
      </dgm:t>
    </dgm:pt>
    <dgm:pt modelId="{3C26E5F7-EE15-4FFE-BA7F-7F5D06A39CA3}" type="parTrans" cxnId="{0F15BA3A-B8E5-4302-99C6-C616E6FD8EF7}">
      <dgm:prSet/>
      <dgm:spPr/>
      <dgm:t>
        <a:bodyPr/>
        <a:lstStyle/>
        <a:p>
          <a:endParaRPr lang="en-US"/>
        </a:p>
      </dgm:t>
    </dgm:pt>
    <dgm:pt modelId="{41847C4D-D081-407C-88E0-615DBF6E8B41}" type="sibTrans" cxnId="{0F15BA3A-B8E5-4302-99C6-C616E6FD8EF7}">
      <dgm:prSet/>
      <dgm:spPr/>
      <dgm:t>
        <a:bodyPr/>
        <a:lstStyle/>
        <a:p>
          <a:endParaRPr lang="en-US"/>
        </a:p>
      </dgm:t>
    </dgm:pt>
    <dgm:pt modelId="{DC90F7D5-595D-4030-B084-70A1DBBCE9E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Discharge</a:t>
          </a:r>
        </a:p>
      </dgm:t>
    </dgm:pt>
    <dgm:pt modelId="{45D4608A-25EA-4D6B-82A1-2AC879C02E4E}" type="parTrans" cxnId="{0DE00834-4A88-4390-BE2D-4C91A84EC1E5}">
      <dgm:prSet/>
      <dgm:spPr/>
      <dgm:t>
        <a:bodyPr/>
        <a:lstStyle/>
        <a:p>
          <a:endParaRPr lang="en-US"/>
        </a:p>
      </dgm:t>
    </dgm:pt>
    <dgm:pt modelId="{BB5CEE3D-653C-4CA6-AB64-1D2D7F76A317}" type="sibTrans" cxnId="{0DE00834-4A88-4390-BE2D-4C91A84EC1E5}">
      <dgm:prSet/>
      <dgm:spPr/>
      <dgm:t>
        <a:bodyPr/>
        <a:lstStyle/>
        <a:p>
          <a:endParaRPr lang="en-US"/>
        </a:p>
      </dgm:t>
    </dgm:pt>
    <dgm:pt modelId="{66C0D209-5CDB-4494-A9AE-DA6273C8B4D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Ambulatory/Retail</a:t>
          </a:r>
        </a:p>
      </dgm:t>
    </dgm:pt>
    <dgm:pt modelId="{DD418278-B8D5-42D1-A4EB-688103494FCF}" type="parTrans" cxnId="{3689D10A-2CF7-4B23-80EC-F37C10B31C67}">
      <dgm:prSet/>
      <dgm:spPr/>
      <dgm:t>
        <a:bodyPr/>
        <a:lstStyle/>
        <a:p>
          <a:endParaRPr lang="en-US"/>
        </a:p>
      </dgm:t>
    </dgm:pt>
    <dgm:pt modelId="{59302C66-A635-42F9-8862-12F513B303F8}" type="sibTrans" cxnId="{3689D10A-2CF7-4B23-80EC-F37C10B31C67}">
      <dgm:prSet/>
      <dgm:spPr/>
      <dgm:t>
        <a:bodyPr/>
        <a:lstStyle/>
        <a:p>
          <a:endParaRPr lang="en-US"/>
        </a:p>
      </dgm:t>
    </dgm:pt>
    <dgm:pt modelId="{7AAB47FE-4A4C-4DDF-BDC1-727E6FB20A8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Support timely hospital discharge</a:t>
          </a:r>
        </a:p>
      </dgm:t>
    </dgm:pt>
    <dgm:pt modelId="{0F31A143-91B8-4CAA-8804-B493F2073FD7}" type="parTrans" cxnId="{E488DBE1-2310-4F0E-817B-81F94798055E}">
      <dgm:prSet/>
      <dgm:spPr/>
      <dgm:t>
        <a:bodyPr/>
        <a:lstStyle/>
        <a:p>
          <a:endParaRPr lang="en-US"/>
        </a:p>
      </dgm:t>
    </dgm:pt>
    <dgm:pt modelId="{51459813-0928-4E21-A7D5-D8DEC5DF5D6A}" type="sibTrans" cxnId="{E488DBE1-2310-4F0E-817B-81F94798055E}">
      <dgm:prSet/>
      <dgm:spPr/>
      <dgm:t>
        <a:bodyPr/>
        <a:lstStyle/>
        <a:p>
          <a:endParaRPr lang="en-US"/>
        </a:p>
      </dgm:t>
    </dgm:pt>
    <dgm:pt modelId="{8239824B-EDF5-4D2D-8027-D04E7C9378E1}">
      <dgm:prSet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Care Paths</a:t>
          </a:r>
        </a:p>
      </dgm:t>
    </dgm:pt>
    <dgm:pt modelId="{CD79B3A6-2602-44E4-9C26-343D69EC3253}" type="parTrans" cxnId="{9342B748-06CF-4F12-8902-E733E80B5569}">
      <dgm:prSet/>
      <dgm:spPr/>
      <dgm:t>
        <a:bodyPr/>
        <a:lstStyle/>
        <a:p>
          <a:endParaRPr lang="en-US"/>
        </a:p>
      </dgm:t>
    </dgm:pt>
    <dgm:pt modelId="{35F7731D-C154-42F6-B73B-AD31CE46F639}" type="sibTrans" cxnId="{9342B748-06CF-4F12-8902-E733E80B5569}">
      <dgm:prSet/>
      <dgm:spPr/>
      <dgm:t>
        <a:bodyPr/>
        <a:lstStyle/>
        <a:p>
          <a:endParaRPr lang="en-US"/>
        </a:p>
      </dgm:t>
    </dgm:pt>
    <dgm:pt modelId="{0FC414A0-CBEA-4208-9164-E1F21B4CC450}">
      <dgm:prSet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Med </a:t>
          </a:r>
          <a:r>
            <a:rPr lang="en-US" dirty="0" err="1">
              <a:latin typeface="Century Gothic" pitchFamily="34" charset="0"/>
            </a:rPr>
            <a:t>Rec</a:t>
          </a:r>
          <a:endParaRPr lang="en-US" dirty="0">
            <a:latin typeface="Century Gothic" pitchFamily="34" charset="0"/>
          </a:endParaRPr>
        </a:p>
      </dgm:t>
    </dgm:pt>
    <dgm:pt modelId="{8B9FA019-EE89-40F2-B8E0-F28FF4DEAE24}" type="parTrans" cxnId="{7C1C3793-D2C4-4AF5-9901-50C9565E4315}">
      <dgm:prSet/>
      <dgm:spPr/>
      <dgm:t>
        <a:bodyPr/>
        <a:lstStyle/>
        <a:p>
          <a:endParaRPr lang="en-US"/>
        </a:p>
      </dgm:t>
    </dgm:pt>
    <dgm:pt modelId="{E5D489CA-688F-4231-8414-050DE5800F51}" type="sibTrans" cxnId="{7C1C3793-D2C4-4AF5-9901-50C9565E4315}">
      <dgm:prSet/>
      <dgm:spPr/>
      <dgm:t>
        <a:bodyPr/>
        <a:lstStyle/>
        <a:p>
          <a:endParaRPr lang="en-US"/>
        </a:p>
      </dgm:t>
    </dgm:pt>
    <dgm:pt modelId="{07803E83-04E7-4E59-905B-11AA4889FF40}">
      <dgm:prSet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Medication Stewardship</a:t>
          </a:r>
        </a:p>
      </dgm:t>
    </dgm:pt>
    <dgm:pt modelId="{56F669CE-AFD7-454B-99D6-12E7A2CB8274}" type="parTrans" cxnId="{0F6EBD7C-506D-4B8F-8719-D8D9FFAC23CA}">
      <dgm:prSet/>
      <dgm:spPr/>
      <dgm:t>
        <a:bodyPr/>
        <a:lstStyle/>
        <a:p>
          <a:endParaRPr lang="en-US"/>
        </a:p>
      </dgm:t>
    </dgm:pt>
    <dgm:pt modelId="{E77D7585-B705-4EB0-BF91-634222123F1D}" type="sibTrans" cxnId="{0F6EBD7C-506D-4B8F-8719-D8D9FFAC23CA}">
      <dgm:prSet/>
      <dgm:spPr/>
      <dgm:t>
        <a:bodyPr/>
        <a:lstStyle/>
        <a:p>
          <a:endParaRPr lang="en-US"/>
        </a:p>
      </dgm:t>
    </dgm:pt>
    <dgm:pt modelId="{BF199852-2E58-4A7E-BACD-C0F8B66854F0}">
      <dgm:prSet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Concierge D/C Program for compliance</a:t>
          </a:r>
        </a:p>
      </dgm:t>
    </dgm:pt>
    <dgm:pt modelId="{88F6E09E-D85D-4E9D-9D7C-D30FD8EC8066}" type="parTrans" cxnId="{F53DE865-45E3-4735-A334-D7B9DA04903A}">
      <dgm:prSet/>
      <dgm:spPr/>
      <dgm:t>
        <a:bodyPr/>
        <a:lstStyle/>
        <a:p>
          <a:endParaRPr lang="en-US"/>
        </a:p>
      </dgm:t>
    </dgm:pt>
    <dgm:pt modelId="{F3AB5616-6DB0-493A-9A68-670B8D30D96F}" type="sibTrans" cxnId="{F53DE865-45E3-4735-A334-D7B9DA04903A}">
      <dgm:prSet/>
      <dgm:spPr/>
      <dgm:t>
        <a:bodyPr/>
        <a:lstStyle/>
        <a:p>
          <a:endParaRPr lang="en-US"/>
        </a:p>
      </dgm:t>
    </dgm:pt>
    <dgm:pt modelId="{AC583EA0-0D78-4CD0-8741-7519DE0E3486}">
      <dgm:prSet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Med </a:t>
          </a:r>
          <a:r>
            <a:rPr lang="en-US" dirty="0" err="1">
              <a:latin typeface="Century Gothic" pitchFamily="34" charset="0"/>
            </a:rPr>
            <a:t>Rec</a:t>
          </a:r>
          <a:endParaRPr lang="en-US" dirty="0">
            <a:latin typeface="Century Gothic" pitchFamily="34" charset="0"/>
          </a:endParaRPr>
        </a:p>
      </dgm:t>
    </dgm:pt>
    <dgm:pt modelId="{93B8C6B9-63F1-4287-AD72-D8411B803603}" type="parTrans" cxnId="{B8BC2D9C-6625-49D9-A470-4FE284D12195}">
      <dgm:prSet/>
      <dgm:spPr/>
      <dgm:t>
        <a:bodyPr/>
        <a:lstStyle/>
        <a:p>
          <a:endParaRPr lang="en-US"/>
        </a:p>
      </dgm:t>
    </dgm:pt>
    <dgm:pt modelId="{74DE5E98-770F-425B-97D2-67E6629FA12C}" type="sibTrans" cxnId="{B8BC2D9C-6625-49D9-A470-4FE284D12195}">
      <dgm:prSet/>
      <dgm:spPr/>
      <dgm:t>
        <a:bodyPr/>
        <a:lstStyle/>
        <a:p>
          <a:endParaRPr lang="en-US"/>
        </a:p>
      </dgm:t>
    </dgm:pt>
    <dgm:pt modelId="{686B9A47-471E-4BDB-9162-BFCA967377E3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Clinical/MTM  programs</a:t>
          </a:r>
        </a:p>
      </dgm:t>
    </dgm:pt>
    <dgm:pt modelId="{E9E0F989-BB5C-496B-9EE7-DAB05B8142D2}" type="parTrans" cxnId="{11550B3D-04DC-42F3-9C3F-BE7D47230A57}">
      <dgm:prSet/>
      <dgm:spPr/>
      <dgm:t>
        <a:bodyPr/>
        <a:lstStyle/>
        <a:p>
          <a:endParaRPr lang="en-US"/>
        </a:p>
      </dgm:t>
    </dgm:pt>
    <dgm:pt modelId="{878774D8-843C-4C23-9586-EA1870A88CAD}" type="sibTrans" cxnId="{11550B3D-04DC-42F3-9C3F-BE7D47230A57}">
      <dgm:prSet/>
      <dgm:spPr/>
      <dgm:t>
        <a:bodyPr/>
        <a:lstStyle/>
        <a:p>
          <a:endParaRPr lang="en-US"/>
        </a:p>
      </dgm:t>
    </dgm:pt>
    <dgm:pt modelId="{C877F113-D460-4A49-8F1E-A13E52022AA7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Chronic Disease Management</a:t>
          </a:r>
        </a:p>
      </dgm:t>
    </dgm:pt>
    <dgm:pt modelId="{53CF2A72-1F43-49B9-B207-E1BECF0072AD}" type="parTrans" cxnId="{9E9B048A-EE61-4924-9F44-279B0034F1E5}">
      <dgm:prSet/>
      <dgm:spPr/>
      <dgm:t>
        <a:bodyPr/>
        <a:lstStyle/>
        <a:p>
          <a:endParaRPr lang="en-US"/>
        </a:p>
      </dgm:t>
    </dgm:pt>
    <dgm:pt modelId="{188A298D-3403-455C-960E-39D4DDC51D19}" type="sibTrans" cxnId="{9E9B048A-EE61-4924-9F44-279B0034F1E5}">
      <dgm:prSet/>
      <dgm:spPr/>
      <dgm:t>
        <a:bodyPr/>
        <a:lstStyle/>
        <a:p>
          <a:endParaRPr lang="en-US"/>
        </a:p>
      </dgm:t>
    </dgm:pt>
    <dgm:pt modelId="{6CEA474F-9DA2-43C9-8A94-FD303B32F4FA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Capture Retail Volume/Refills</a:t>
          </a:r>
        </a:p>
      </dgm:t>
    </dgm:pt>
    <dgm:pt modelId="{A90E0836-7726-4AF4-B06F-59769A5229CD}" type="parTrans" cxnId="{185A0A1F-75B0-439C-ACD3-3DB46A2D4F97}">
      <dgm:prSet/>
      <dgm:spPr/>
      <dgm:t>
        <a:bodyPr/>
        <a:lstStyle/>
        <a:p>
          <a:endParaRPr lang="en-US"/>
        </a:p>
      </dgm:t>
    </dgm:pt>
    <dgm:pt modelId="{07D74227-F29B-4F5D-8EB7-55776D3210CF}" type="sibTrans" cxnId="{185A0A1F-75B0-439C-ACD3-3DB46A2D4F97}">
      <dgm:prSet/>
      <dgm:spPr/>
      <dgm:t>
        <a:bodyPr/>
        <a:lstStyle/>
        <a:p>
          <a:endParaRPr lang="en-US"/>
        </a:p>
      </dgm:t>
    </dgm:pt>
    <dgm:pt modelId="{039A4C1B-3663-4F20-AFA7-8DD789B8F465}">
      <dgm:prSet/>
      <dgm:spPr/>
      <dgm:t>
        <a:bodyPr/>
        <a:lstStyle/>
        <a:p>
          <a:r>
            <a:rPr lang="en-US" dirty="0">
              <a:latin typeface="Century Gothic" pitchFamily="34" charset="0"/>
            </a:rPr>
            <a:t>Hospital Based OP Settings</a:t>
          </a:r>
        </a:p>
      </dgm:t>
    </dgm:pt>
    <dgm:pt modelId="{EDB728A4-BD65-4924-9A75-D7D61FAD3248}" type="parTrans" cxnId="{2895F4F1-E58F-41EE-9BD3-120C238C9A09}">
      <dgm:prSet/>
      <dgm:spPr/>
      <dgm:t>
        <a:bodyPr/>
        <a:lstStyle/>
        <a:p>
          <a:endParaRPr lang="en-US"/>
        </a:p>
      </dgm:t>
    </dgm:pt>
    <dgm:pt modelId="{475297EB-0268-4767-9D3C-ADD43B180915}" type="sibTrans" cxnId="{2895F4F1-E58F-41EE-9BD3-120C238C9A09}">
      <dgm:prSet/>
      <dgm:spPr/>
      <dgm:t>
        <a:bodyPr/>
        <a:lstStyle/>
        <a:p>
          <a:endParaRPr lang="en-US"/>
        </a:p>
      </dgm:t>
    </dgm:pt>
    <dgm:pt modelId="{D1689E7F-2A88-40BF-BD63-8576CE5D9992}">
      <dgm:prSet/>
      <dgm:spPr/>
      <dgm:t>
        <a:bodyPr/>
        <a:lstStyle/>
        <a:p>
          <a:r>
            <a:rPr lang="en-US" dirty="0">
              <a:latin typeface="Century Gothic" pitchFamily="34" charset="0"/>
            </a:rPr>
            <a:t>Infusion</a:t>
          </a:r>
        </a:p>
      </dgm:t>
    </dgm:pt>
    <dgm:pt modelId="{3A2AB164-DCD6-464C-9EA4-9AC7844D250E}" type="parTrans" cxnId="{A6FDCC3E-A931-41C0-A4AF-3491A1CEB5A8}">
      <dgm:prSet/>
      <dgm:spPr/>
      <dgm:t>
        <a:bodyPr/>
        <a:lstStyle/>
        <a:p>
          <a:endParaRPr lang="en-US"/>
        </a:p>
      </dgm:t>
    </dgm:pt>
    <dgm:pt modelId="{62815DBB-A3BC-48BA-B1DE-8D1467FB05DE}" type="sibTrans" cxnId="{A6FDCC3E-A931-41C0-A4AF-3491A1CEB5A8}">
      <dgm:prSet/>
      <dgm:spPr/>
      <dgm:t>
        <a:bodyPr/>
        <a:lstStyle/>
        <a:p>
          <a:endParaRPr lang="en-US"/>
        </a:p>
      </dgm:t>
    </dgm:pt>
    <dgm:pt modelId="{646268FD-E135-4729-826A-6ED43BEA2C7D}">
      <dgm:prSet/>
      <dgm:spPr/>
      <dgm:t>
        <a:bodyPr/>
        <a:lstStyle/>
        <a:p>
          <a:r>
            <a:rPr lang="en-US" dirty="0">
              <a:latin typeface="Century Gothic" pitchFamily="34" charset="0"/>
            </a:rPr>
            <a:t>Specialty Pharmacy</a:t>
          </a:r>
        </a:p>
      </dgm:t>
    </dgm:pt>
    <dgm:pt modelId="{BCE415BF-045D-4A10-BEDC-B101A27A3D98}" type="parTrans" cxnId="{7CEFB21D-131B-49B2-B95D-6009BF571327}">
      <dgm:prSet/>
      <dgm:spPr/>
      <dgm:t>
        <a:bodyPr/>
        <a:lstStyle/>
        <a:p>
          <a:endParaRPr lang="en-US"/>
        </a:p>
      </dgm:t>
    </dgm:pt>
    <dgm:pt modelId="{EB0E7221-F949-477D-8D34-64DA4AFBE7DC}" type="sibTrans" cxnId="{7CEFB21D-131B-49B2-B95D-6009BF571327}">
      <dgm:prSet/>
      <dgm:spPr/>
      <dgm:t>
        <a:bodyPr/>
        <a:lstStyle/>
        <a:p>
          <a:endParaRPr lang="en-US"/>
        </a:p>
      </dgm:t>
    </dgm:pt>
    <dgm:pt modelId="{1D469226-BF8E-4969-8936-06B64A178254}">
      <dgm:prSet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Manage Drug Benefit</a:t>
          </a:r>
        </a:p>
      </dgm:t>
    </dgm:pt>
    <dgm:pt modelId="{36378A33-2E4D-49D4-98F8-C54092962B1E}" type="parTrans" cxnId="{F8EABBBE-1F92-492B-8F43-DDA6F438F062}">
      <dgm:prSet/>
      <dgm:spPr/>
      <dgm:t>
        <a:bodyPr/>
        <a:lstStyle/>
        <a:p>
          <a:endParaRPr lang="en-US"/>
        </a:p>
      </dgm:t>
    </dgm:pt>
    <dgm:pt modelId="{9AD40194-57EB-41FE-9117-0D0891723ABF}" type="sibTrans" cxnId="{F8EABBBE-1F92-492B-8F43-DDA6F438F062}">
      <dgm:prSet/>
      <dgm:spPr/>
      <dgm:t>
        <a:bodyPr/>
        <a:lstStyle/>
        <a:p>
          <a:endParaRPr lang="en-US"/>
        </a:p>
      </dgm:t>
    </dgm:pt>
    <dgm:pt modelId="{52F149F8-1371-4E50-A27C-D93A0077BB70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Manage Drug Benefit</a:t>
          </a:r>
        </a:p>
      </dgm:t>
    </dgm:pt>
    <dgm:pt modelId="{14542AB2-367E-421F-8FD9-7D116E89E46C}" type="parTrans" cxnId="{895B951B-6152-4808-AECF-B9AF4FDB34C0}">
      <dgm:prSet/>
      <dgm:spPr/>
      <dgm:t>
        <a:bodyPr/>
        <a:lstStyle/>
        <a:p>
          <a:endParaRPr lang="en-US"/>
        </a:p>
      </dgm:t>
    </dgm:pt>
    <dgm:pt modelId="{548A3921-2C5A-4821-A771-BC4E00531439}" type="sibTrans" cxnId="{895B951B-6152-4808-AECF-B9AF4FDB34C0}">
      <dgm:prSet/>
      <dgm:spPr/>
      <dgm:t>
        <a:bodyPr/>
        <a:lstStyle/>
        <a:p>
          <a:endParaRPr lang="en-US"/>
        </a:p>
      </dgm:t>
    </dgm:pt>
    <dgm:pt modelId="{FF8954C4-3E4B-4EBC-B610-F9062D727275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Specialty Pharmacy</a:t>
          </a:r>
        </a:p>
      </dgm:t>
    </dgm:pt>
    <dgm:pt modelId="{151366BF-156B-404F-96DD-ECAFF74CC8C6}" type="parTrans" cxnId="{A630BCE7-636A-4AD9-ACBD-C51642385B23}">
      <dgm:prSet/>
      <dgm:spPr/>
      <dgm:t>
        <a:bodyPr/>
        <a:lstStyle/>
        <a:p>
          <a:endParaRPr lang="en-US"/>
        </a:p>
      </dgm:t>
    </dgm:pt>
    <dgm:pt modelId="{157B0A70-3980-46C6-9B34-59D34A2CE35E}" type="sibTrans" cxnId="{A630BCE7-636A-4AD9-ACBD-C51642385B23}">
      <dgm:prSet/>
      <dgm:spPr/>
      <dgm:t>
        <a:bodyPr/>
        <a:lstStyle/>
        <a:p>
          <a:endParaRPr lang="en-US"/>
        </a:p>
      </dgm:t>
    </dgm:pt>
    <dgm:pt modelId="{0CB5B641-C2C5-47DE-A0DD-BF42D6ED00CE}">
      <dgm:prSet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Clinical Programs</a:t>
          </a:r>
        </a:p>
      </dgm:t>
    </dgm:pt>
    <dgm:pt modelId="{53D76AE9-5B1D-4C5F-B704-E216DB915864}" type="parTrans" cxnId="{19ED9003-2B9E-4A2B-A563-189BE47491BA}">
      <dgm:prSet/>
      <dgm:spPr/>
      <dgm:t>
        <a:bodyPr/>
        <a:lstStyle/>
        <a:p>
          <a:endParaRPr lang="en-US"/>
        </a:p>
      </dgm:t>
    </dgm:pt>
    <dgm:pt modelId="{7DC322B7-ADEF-4064-91CE-2D40F7AF2619}" type="sibTrans" cxnId="{19ED9003-2B9E-4A2B-A563-189BE47491BA}">
      <dgm:prSet/>
      <dgm:spPr/>
      <dgm:t>
        <a:bodyPr/>
        <a:lstStyle/>
        <a:p>
          <a:endParaRPr lang="en-US"/>
        </a:p>
      </dgm:t>
    </dgm:pt>
    <dgm:pt modelId="{BDA74EC8-0A3E-4D1E-9AE5-310B0D4679B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Provide complex medications in the home setting</a:t>
          </a:r>
        </a:p>
      </dgm:t>
    </dgm:pt>
    <dgm:pt modelId="{6CA41D60-9C00-408F-8121-E5A63AD4913B}" type="parTrans" cxnId="{BAA55E66-28EA-4897-A982-A7F3139C637B}">
      <dgm:prSet/>
      <dgm:spPr/>
      <dgm:t>
        <a:bodyPr/>
        <a:lstStyle/>
        <a:p>
          <a:endParaRPr lang="en-US"/>
        </a:p>
      </dgm:t>
    </dgm:pt>
    <dgm:pt modelId="{F37C0AAC-3445-402B-960B-B184871D8D00}" type="sibTrans" cxnId="{BAA55E66-28EA-4897-A982-A7F3139C637B}">
      <dgm:prSet/>
      <dgm:spPr/>
      <dgm:t>
        <a:bodyPr/>
        <a:lstStyle/>
        <a:p>
          <a:endParaRPr lang="en-US"/>
        </a:p>
      </dgm:t>
    </dgm:pt>
    <dgm:pt modelId="{816C3124-890B-4BD7-9A03-3937CC59B543}" type="pres">
      <dgm:prSet presAssocID="{5E3A98D9-F91B-4D04-9BA3-19678D61ACB8}" presName="Name0" presStyleCnt="0">
        <dgm:presLayoutVars>
          <dgm:dir/>
          <dgm:resizeHandles val="exact"/>
        </dgm:presLayoutVars>
      </dgm:prSet>
      <dgm:spPr/>
    </dgm:pt>
    <dgm:pt modelId="{EB63DBAE-DDD8-40DC-9D92-D04E5D47E306}" type="pres">
      <dgm:prSet presAssocID="{5E3A98D9-F91B-4D04-9BA3-19678D61ACB8}" presName="fgShape" presStyleLbl="fgShp" presStyleIdx="0" presStyleCnt="1" custLinFactNeighborX="195" custLinFactNeighborY="33333"/>
      <dgm:spPr/>
    </dgm:pt>
    <dgm:pt modelId="{1C9A54FE-865C-469E-8275-5054CC79C606}" type="pres">
      <dgm:prSet presAssocID="{5E3A98D9-F91B-4D04-9BA3-19678D61ACB8}" presName="linComp" presStyleCnt="0"/>
      <dgm:spPr/>
    </dgm:pt>
    <dgm:pt modelId="{67D8A88B-C8BC-4451-9FAE-0339B07F94C2}" type="pres">
      <dgm:prSet presAssocID="{F6F68C86-934F-4233-A0BD-18C421C9648B}" presName="compNode" presStyleCnt="0"/>
      <dgm:spPr/>
    </dgm:pt>
    <dgm:pt modelId="{3BBC5543-00DF-49C7-B1E7-7BA135000C84}" type="pres">
      <dgm:prSet presAssocID="{F6F68C86-934F-4233-A0BD-18C421C9648B}" presName="bkgdShape" presStyleLbl="node1" presStyleIdx="0" presStyleCnt="5" custLinFactNeighborY="0"/>
      <dgm:spPr/>
    </dgm:pt>
    <dgm:pt modelId="{8A29B591-7DCD-4EB6-B10C-80D9AD261708}" type="pres">
      <dgm:prSet presAssocID="{F6F68C86-934F-4233-A0BD-18C421C9648B}" presName="nodeTx" presStyleLbl="node1" presStyleIdx="0" presStyleCnt="5">
        <dgm:presLayoutVars>
          <dgm:bulletEnabled val="1"/>
        </dgm:presLayoutVars>
      </dgm:prSet>
      <dgm:spPr/>
    </dgm:pt>
    <dgm:pt modelId="{7E1C27BB-6DC6-40B4-AA63-EE99EA2352F7}" type="pres">
      <dgm:prSet presAssocID="{F6F68C86-934F-4233-A0BD-18C421C9648B}" presName="invisiNode" presStyleLbl="node1" presStyleIdx="0" presStyleCnt="5"/>
      <dgm:spPr/>
    </dgm:pt>
    <dgm:pt modelId="{CFBE5611-D85C-4291-A462-3F97F0224604}" type="pres">
      <dgm:prSet presAssocID="{F6F68C86-934F-4233-A0BD-18C421C9648B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E6B123-8037-4811-A41F-0D4720450190}" type="pres">
      <dgm:prSet presAssocID="{BBEEA735-C84D-45FD-89B3-097594BAC68A}" presName="sibTrans" presStyleLbl="sibTrans2D1" presStyleIdx="0" presStyleCnt="0"/>
      <dgm:spPr/>
    </dgm:pt>
    <dgm:pt modelId="{C8ABBF74-DEB3-40B0-BC19-FFE82602C2EB}" type="pres">
      <dgm:prSet presAssocID="{04045A4E-5CF9-4829-8758-F0A1DACCFD9F}" presName="compNode" presStyleCnt="0"/>
      <dgm:spPr/>
    </dgm:pt>
    <dgm:pt modelId="{CA057BE8-1885-4D6E-ACE2-690320B2E98C}" type="pres">
      <dgm:prSet presAssocID="{04045A4E-5CF9-4829-8758-F0A1DACCFD9F}" presName="bkgdShape" presStyleLbl="node1" presStyleIdx="1" presStyleCnt="5" custLinFactNeighborX="6037"/>
      <dgm:spPr/>
    </dgm:pt>
    <dgm:pt modelId="{05F508AC-1F8D-4FC1-88F8-12CD317505C8}" type="pres">
      <dgm:prSet presAssocID="{04045A4E-5CF9-4829-8758-F0A1DACCFD9F}" presName="nodeTx" presStyleLbl="node1" presStyleIdx="1" presStyleCnt="5">
        <dgm:presLayoutVars>
          <dgm:bulletEnabled val="1"/>
        </dgm:presLayoutVars>
      </dgm:prSet>
      <dgm:spPr/>
    </dgm:pt>
    <dgm:pt modelId="{189ABBD5-89CD-4053-AE55-02E33BFA46F8}" type="pres">
      <dgm:prSet presAssocID="{04045A4E-5CF9-4829-8758-F0A1DACCFD9F}" presName="invisiNode" presStyleLbl="node1" presStyleIdx="1" presStyleCnt="5"/>
      <dgm:spPr/>
    </dgm:pt>
    <dgm:pt modelId="{8CAF1EBB-F9BB-4825-9D55-2E82AEF66496}" type="pres">
      <dgm:prSet presAssocID="{04045A4E-5CF9-4829-8758-F0A1DACCFD9F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3D1743-69E1-4CD8-B171-0DBA739A0E24}" type="pres">
      <dgm:prSet presAssocID="{41847C4D-D081-407C-88E0-615DBF6E8B41}" presName="sibTrans" presStyleLbl="sibTrans2D1" presStyleIdx="0" presStyleCnt="0"/>
      <dgm:spPr/>
    </dgm:pt>
    <dgm:pt modelId="{3582A99A-4210-4DB0-AC7E-0D3346227F6A}" type="pres">
      <dgm:prSet presAssocID="{DC90F7D5-595D-4030-B084-70A1DBBCE9EE}" presName="compNode" presStyleCnt="0"/>
      <dgm:spPr/>
    </dgm:pt>
    <dgm:pt modelId="{B2637CBC-54BF-444E-A6DB-62C01A7C8190}" type="pres">
      <dgm:prSet presAssocID="{DC90F7D5-595D-4030-B084-70A1DBBCE9EE}" presName="bkgdShape" presStyleLbl="node1" presStyleIdx="2" presStyleCnt="5"/>
      <dgm:spPr/>
    </dgm:pt>
    <dgm:pt modelId="{00F17331-4923-4BA6-B23E-AFEFF30EBAA4}" type="pres">
      <dgm:prSet presAssocID="{DC90F7D5-595D-4030-B084-70A1DBBCE9EE}" presName="nodeTx" presStyleLbl="node1" presStyleIdx="2" presStyleCnt="5">
        <dgm:presLayoutVars>
          <dgm:bulletEnabled val="1"/>
        </dgm:presLayoutVars>
      </dgm:prSet>
      <dgm:spPr/>
    </dgm:pt>
    <dgm:pt modelId="{2EBC2716-5E5B-48AB-B654-A70959E0F5DB}" type="pres">
      <dgm:prSet presAssocID="{DC90F7D5-595D-4030-B084-70A1DBBCE9EE}" presName="invisiNode" presStyleLbl="node1" presStyleIdx="2" presStyleCnt="5"/>
      <dgm:spPr/>
    </dgm:pt>
    <dgm:pt modelId="{3F18EE4F-62A9-47FE-9891-52DB9A2EE7F9}" type="pres">
      <dgm:prSet presAssocID="{DC90F7D5-595D-4030-B084-70A1DBBCE9EE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8E1FC3D-98FE-4F4B-B973-663AF7C138BE}" type="pres">
      <dgm:prSet presAssocID="{BB5CEE3D-653C-4CA6-AB64-1D2D7F76A317}" presName="sibTrans" presStyleLbl="sibTrans2D1" presStyleIdx="0" presStyleCnt="0"/>
      <dgm:spPr/>
    </dgm:pt>
    <dgm:pt modelId="{FC475A35-FED7-4594-B8D0-1B0EE29280C5}" type="pres">
      <dgm:prSet presAssocID="{66C0D209-5CDB-4494-A9AE-DA6273C8B4D9}" presName="compNode" presStyleCnt="0"/>
      <dgm:spPr/>
    </dgm:pt>
    <dgm:pt modelId="{F8B0B462-3D5B-437F-A380-097483F4EB60}" type="pres">
      <dgm:prSet presAssocID="{66C0D209-5CDB-4494-A9AE-DA6273C8B4D9}" presName="bkgdShape" presStyleLbl="node1" presStyleIdx="3" presStyleCnt="5"/>
      <dgm:spPr/>
    </dgm:pt>
    <dgm:pt modelId="{5FD4DD5D-D4F3-403E-AA67-31E952DA9CE8}" type="pres">
      <dgm:prSet presAssocID="{66C0D209-5CDB-4494-A9AE-DA6273C8B4D9}" presName="nodeTx" presStyleLbl="node1" presStyleIdx="3" presStyleCnt="5">
        <dgm:presLayoutVars>
          <dgm:bulletEnabled val="1"/>
        </dgm:presLayoutVars>
      </dgm:prSet>
      <dgm:spPr/>
    </dgm:pt>
    <dgm:pt modelId="{8DDD5B32-76D3-448B-872C-5E9F89768466}" type="pres">
      <dgm:prSet presAssocID="{66C0D209-5CDB-4494-A9AE-DA6273C8B4D9}" presName="invisiNode" presStyleLbl="node1" presStyleIdx="3" presStyleCnt="5"/>
      <dgm:spPr/>
    </dgm:pt>
    <dgm:pt modelId="{10CFB18F-924B-4256-8A56-C17BB557E7BE}" type="pres">
      <dgm:prSet presAssocID="{66C0D209-5CDB-4494-A9AE-DA6273C8B4D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3739ED2-7B3D-45FB-AF7E-7FAE232F64AE}" type="pres">
      <dgm:prSet presAssocID="{59302C66-A635-42F9-8862-12F513B303F8}" presName="sibTrans" presStyleLbl="sibTrans2D1" presStyleIdx="0" presStyleCnt="0"/>
      <dgm:spPr/>
    </dgm:pt>
    <dgm:pt modelId="{DC2CE969-1D82-415A-A917-D27B54FBF70A}" type="pres">
      <dgm:prSet presAssocID="{039A4C1B-3663-4F20-AFA7-8DD789B8F465}" presName="compNode" presStyleCnt="0"/>
      <dgm:spPr/>
    </dgm:pt>
    <dgm:pt modelId="{3EFB4CB7-684A-4CCB-9423-186E4013056C}" type="pres">
      <dgm:prSet presAssocID="{039A4C1B-3663-4F20-AFA7-8DD789B8F465}" presName="bkgdShape" presStyleLbl="node1" presStyleIdx="4" presStyleCnt="5"/>
      <dgm:spPr/>
    </dgm:pt>
    <dgm:pt modelId="{6FA46A5C-F641-4FBE-90C6-5157893E61E1}" type="pres">
      <dgm:prSet presAssocID="{039A4C1B-3663-4F20-AFA7-8DD789B8F465}" presName="nodeTx" presStyleLbl="node1" presStyleIdx="4" presStyleCnt="5">
        <dgm:presLayoutVars>
          <dgm:bulletEnabled val="1"/>
        </dgm:presLayoutVars>
      </dgm:prSet>
      <dgm:spPr/>
    </dgm:pt>
    <dgm:pt modelId="{AA586A89-A87B-4CA2-8AB4-A11A996C29C1}" type="pres">
      <dgm:prSet presAssocID="{039A4C1B-3663-4F20-AFA7-8DD789B8F465}" presName="invisiNode" presStyleLbl="node1" presStyleIdx="4" presStyleCnt="5"/>
      <dgm:spPr/>
    </dgm:pt>
    <dgm:pt modelId="{237465E3-2B02-4B4D-81DA-C5A874A2A8CB}" type="pres">
      <dgm:prSet presAssocID="{039A4C1B-3663-4F20-AFA7-8DD789B8F465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9ED9003-2B9E-4A2B-A563-189BE47491BA}" srcId="{04045A4E-5CF9-4829-8758-F0A1DACCFD9F}" destId="{0CB5B641-C2C5-47DE-A0DD-BF42D6ED00CE}" srcOrd="3" destOrd="0" parTransId="{53D76AE9-5B1D-4C5F-B704-E216DB915864}" sibTransId="{7DC322B7-ADEF-4064-91CE-2D40F7AF2619}"/>
    <dgm:cxn modelId="{6FEC2508-C5A2-4D6C-A695-08B9D6682A2C}" type="presOf" srcId="{0CB5B641-C2C5-47DE-A0DD-BF42D6ED00CE}" destId="{05F508AC-1F8D-4FC1-88F8-12CD317505C8}" srcOrd="1" destOrd="4" presId="urn:microsoft.com/office/officeart/2005/8/layout/hList7#1"/>
    <dgm:cxn modelId="{3689D10A-2CF7-4B23-80EC-F37C10B31C67}" srcId="{5E3A98D9-F91B-4D04-9BA3-19678D61ACB8}" destId="{66C0D209-5CDB-4494-A9AE-DA6273C8B4D9}" srcOrd="3" destOrd="0" parTransId="{DD418278-B8D5-42D1-A4EB-688103494FCF}" sibTransId="{59302C66-A635-42F9-8862-12F513B303F8}"/>
    <dgm:cxn modelId="{9C9C560C-CC8D-40FA-9A5D-424F2BACA9F2}" type="presOf" srcId="{646268FD-E135-4729-826A-6ED43BEA2C7D}" destId="{6FA46A5C-F641-4FBE-90C6-5157893E61E1}" srcOrd="1" destOrd="2" presId="urn:microsoft.com/office/officeart/2005/8/layout/hList7#1"/>
    <dgm:cxn modelId="{7A998F0E-AFFA-4CCD-A717-2913F3EBE875}" type="presOf" srcId="{AC583EA0-0D78-4CD0-8741-7519DE0E3486}" destId="{B2637CBC-54BF-444E-A6DB-62C01A7C8190}" srcOrd="0" destOrd="2" presId="urn:microsoft.com/office/officeart/2005/8/layout/hList7#1"/>
    <dgm:cxn modelId="{1B5EE810-790A-482D-8E74-CBE1E0E2A34A}" type="presOf" srcId="{BDA74EC8-0A3E-4D1E-9AE5-310B0D4679B1}" destId="{3BBC5543-00DF-49C7-B1E7-7BA135000C84}" srcOrd="0" destOrd="2" presId="urn:microsoft.com/office/officeart/2005/8/layout/hList7#1"/>
    <dgm:cxn modelId="{F7864011-F4B6-40E2-BE15-7E4EF2A49C96}" type="presOf" srcId="{DC90F7D5-595D-4030-B084-70A1DBBCE9EE}" destId="{00F17331-4923-4BA6-B23E-AFEFF30EBAA4}" srcOrd="1" destOrd="0" presId="urn:microsoft.com/office/officeart/2005/8/layout/hList7#1"/>
    <dgm:cxn modelId="{F5952914-FCDC-46E3-9A1E-7227F8F7100C}" type="presOf" srcId="{DC90F7D5-595D-4030-B084-70A1DBBCE9EE}" destId="{B2637CBC-54BF-444E-A6DB-62C01A7C8190}" srcOrd="0" destOrd="0" presId="urn:microsoft.com/office/officeart/2005/8/layout/hList7#1"/>
    <dgm:cxn modelId="{EAA15117-2E4C-4401-966A-B7CEAF3589E3}" type="presOf" srcId="{D1689E7F-2A88-40BF-BD63-8576CE5D9992}" destId="{6FA46A5C-F641-4FBE-90C6-5157893E61E1}" srcOrd="1" destOrd="1" presId="urn:microsoft.com/office/officeart/2005/8/layout/hList7#1"/>
    <dgm:cxn modelId="{895B951B-6152-4808-AECF-B9AF4FDB34C0}" srcId="{66C0D209-5CDB-4494-A9AE-DA6273C8B4D9}" destId="{52F149F8-1371-4E50-A27C-D93A0077BB70}" srcOrd="3" destOrd="0" parTransId="{14542AB2-367E-421F-8FD9-7D116E89E46C}" sibTransId="{548A3921-2C5A-4821-A771-BC4E00531439}"/>
    <dgm:cxn modelId="{6CEC2A1C-136B-46D9-859C-90AEF38E3750}" type="presOf" srcId="{04045A4E-5CF9-4829-8758-F0A1DACCFD9F}" destId="{05F508AC-1F8D-4FC1-88F8-12CD317505C8}" srcOrd="1" destOrd="0" presId="urn:microsoft.com/office/officeart/2005/8/layout/hList7#1"/>
    <dgm:cxn modelId="{7CEFB21D-131B-49B2-B95D-6009BF571327}" srcId="{039A4C1B-3663-4F20-AFA7-8DD789B8F465}" destId="{646268FD-E135-4729-826A-6ED43BEA2C7D}" srcOrd="1" destOrd="0" parTransId="{BCE415BF-045D-4A10-BEDC-B101A27A3D98}" sibTransId="{EB0E7221-F949-477D-8D34-64DA4AFBE7DC}"/>
    <dgm:cxn modelId="{185A0A1F-75B0-439C-ACD3-3DB46A2D4F97}" srcId="{66C0D209-5CDB-4494-A9AE-DA6273C8B4D9}" destId="{6CEA474F-9DA2-43C9-8A94-FD303B32F4FA}" srcOrd="2" destOrd="0" parTransId="{A90E0836-7726-4AF4-B06F-59769A5229CD}" sibTransId="{07D74227-F29B-4F5D-8EB7-55776D3210CF}"/>
    <dgm:cxn modelId="{04AED420-9632-473D-B01D-F93D34819C40}" type="presOf" srcId="{5E3A98D9-F91B-4D04-9BA3-19678D61ACB8}" destId="{816C3124-890B-4BD7-9A03-3937CC59B543}" srcOrd="0" destOrd="0" presId="urn:microsoft.com/office/officeart/2005/8/layout/hList7#1"/>
    <dgm:cxn modelId="{FA0A3B23-5B68-4A78-8780-7D20E39ED32C}" type="presOf" srcId="{C877F113-D460-4A49-8F1E-A13E52022AA7}" destId="{5FD4DD5D-D4F3-403E-AA67-31E952DA9CE8}" srcOrd="1" destOrd="2" presId="urn:microsoft.com/office/officeart/2005/8/layout/hList7#1"/>
    <dgm:cxn modelId="{0DE00834-4A88-4390-BE2D-4C91A84EC1E5}" srcId="{5E3A98D9-F91B-4D04-9BA3-19678D61ACB8}" destId="{DC90F7D5-595D-4030-B084-70A1DBBCE9EE}" srcOrd="2" destOrd="0" parTransId="{45D4608A-25EA-4D6B-82A1-2AC879C02E4E}" sibTransId="{BB5CEE3D-653C-4CA6-AB64-1D2D7F76A317}"/>
    <dgm:cxn modelId="{D3C81C35-233F-4F27-B945-512C4936E3D0}" type="presOf" srcId="{D1689E7F-2A88-40BF-BD63-8576CE5D9992}" destId="{3EFB4CB7-684A-4CCB-9423-186E4013056C}" srcOrd="0" destOrd="1" presId="urn:microsoft.com/office/officeart/2005/8/layout/hList7#1"/>
    <dgm:cxn modelId="{6032BF36-E136-45C8-AFDE-7920637255AD}" type="presOf" srcId="{AC583EA0-0D78-4CD0-8741-7519DE0E3486}" destId="{00F17331-4923-4BA6-B23E-AFEFF30EBAA4}" srcOrd="1" destOrd="2" presId="urn:microsoft.com/office/officeart/2005/8/layout/hList7#1"/>
    <dgm:cxn modelId="{0F15BA3A-B8E5-4302-99C6-C616E6FD8EF7}" srcId="{5E3A98D9-F91B-4D04-9BA3-19678D61ACB8}" destId="{04045A4E-5CF9-4829-8758-F0A1DACCFD9F}" srcOrd="1" destOrd="0" parTransId="{3C26E5F7-EE15-4FFE-BA7F-7F5D06A39CA3}" sibTransId="{41847C4D-D081-407C-88E0-615DBF6E8B41}"/>
    <dgm:cxn modelId="{11550B3D-04DC-42F3-9C3F-BE7D47230A57}" srcId="{66C0D209-5CDB-4494-A9AE-DA6273C8B4D9}" destId="{686B9A47-471E-4BDB-9162-BFCA967377E3}" srcOrd="0" destOrd="0" parTransId="{E9E0F989-BB5C-496B-9EE7-DAB05B8142D2}" sibTransId="{878774D8-843C-4C23-9586-EA1870A88CAD}"/>
    <dgm:cxn modelId="{A6FDCC3E-A931-41C0-A4AF-3491A1CEB5A8}" srcId="{039A4C1B-3663-4F20-AFA7-8DD789B8F465}" destId="{D1689E7F-2A88-40BF-BD63-8576CE5D9992}" srcOrd="0" destOrd="0" parTransId="{3A2AB164-DCD6-464C-9EA4-9AC7844D250E}" sibTransId="{62815DBB-A3BC-48BA-B1DE-8D1467FB05DE}"/>
    <dgm:cxn modelId="{3DC6BE61-06C7-499F-BD80-294E1DDF1775}" type="presOf" srcId="{039A4C1B-3663-4F20-AFA7-8DD789B8F465}" destId="{6FA46A5C-F641-4FBE-90C6-5157893E61E1}" srcOrd="1" destOrd="0" presId="urn:microsoft.com/office/officeart/2005/8/layout/hList7#1"/>
    <dgm:cxn modelId="{F53DE865-45E3-4735-A334-D7B9DA04903A}" srcId="{DC90F7D5-595D-4030-B084-70A1DBBCE9EE}" destId="{BF199852-2E58-4A7E-BACD-C0F8B66854F0}" srcOrd="0" destOrd="0" parTransId="{88F6E09E-D85D-4E9D-9D7C-D30FD8EC8066}" sibTransId="{F3AB5616-6DB0-493A-9A68-670B8D30D96F}"/>
    <dgm:cxn modelId="{BAA55E66-28EA-4897-A982-A7F3139C637B}" srcId="{F6F68C86-934F-4233-A0BD-18C421C9648B}" destId="{BDA74EC8-0A3E-4D1E-9AE5-310B0D4679B1}" srcOrd="1" destOrd="0" parTransId="{6CA41D60-9C00-408F-8121-E5A63AD4913B}" sibTransId="{F37C0AAC-3445-402B-960B-B184871D8D00}"/>
    <dgm:cxn modelId="{0075A767-7F42-49C9-8814-88F2C8A900E4}" type="presOf" srcId="{1D469226-BF8E-4969-8936-06B64A178254}" destId="{B2637CBC-54BF-444E-A6DB-62C01A7C8190}" srcOrd="0" destOrd="3" presId="urn:microsoft.com/office/officeart/2005/8/layout/hList7#1"/>
    <dgm:cxn modelId="{9342B748-06CF-4F12-8902-E733E80B5569}" srcId="{04045A4E-5CF9-4829-8758-F0A1DACCFD9F}" destId="{8239824B-EDF5-4D2D-8027-D04E7C9378E1}" srcOrd="0" destOrd="0" parTransId="{CD79B3A6-2602-44E4-9C26-343D69EC3253}" sibTransId="{35F7731D-C154-42F6-B73B-AD31CE46F639}"/>
    <dgm:cxn modelId="{9A0DA16A-9C4A-4197-B1EA-DABF27EECCDD}" type="presOf" srcId="{BF199852-2E58-4A7E-BACD-C0F8B66854F0}" destId="{B2637CBC-54BF-444E-A6DB-62C01A7C8190}" srcOrd="0" destOrd="1" presId="urn:microsoft.com/office/officeart/2005/8/layout/hList7#1"/>
    <dgm:cxn modelId="{0D0FDE6F-7E07-4136-B54E-AEFA6C69E721}" type="presOf" srcId="{0CB5B641-C2C5-47DE-A0DD-BF42D6ED00CE}" destId="{CA057BE8-1885-4D6E-ACE2-690320B2E98C}" srcOrd="0" destOrd="4" presId="urn:microsoft.com/office/officeart/2005/8/layout/hList7#1"/>
    <dgm:cxn modelId="{60CC5470-8578-422E-B63A-3BA5DA1DFC9E}" type="presOf" srcId="{646268FD-E135-4729-826A-6ED43BEA2C7D}" destId="{3EFB4CB7-684A-4CCB-9423-186E4013056C}" srcOrd="0" destOrd="2" presId="urn:microsoft.com/office/officeart/2005/8/layout/hList7#1"/>
    <dgm:cxn modelId="{BC22D270-8A51-4CE7-B1DA-DDE5AED1EDCA}" type="presOf" srcId="{8239824B-EDF5-4D2D-8027-D04E7C9378E1}" destId="{05F508AC-1F8D-4FC1-88F8-12CD317505C8}" srcOrd="1" destOrd="1" presId="urn:microsoft.com/office/officeart/2005/8/layout/hList7#1"/>
    <dgm:cxn modelId="{B0779E79-26EB-4CBD-BD84-C8F577B92AAC}" type="presOf" srcId="{BBEEA735-C84D-45FD-89B3-097594BAC68A}" destId="{BCE6B123-8037-4811-A41F-0D4720450190}" srcOrd="0" destOrd="0" presId="urn:microsoft.com/office/officeart/2005/8/layout/hList7#1"/>
    <dgm:cxn modelId="{8942917A-E013-4176-AF19-4F0FDFB6D9E3}" type="presOf" srcId="{0FC414A0-CBEA-4208-9164-E1F21B4CC450}" destId="{05F508AC-1F8D-4FC1-88F8-12CD317505C8}" srcOrd="1" destOrd="2" presId="urn:microsoft.com/office/officeart/2005/8/layout/hList7#1"/>
    <dgm:cxn modelId="{0F6EBD7C-506D-4B8F-8719-D8D9FFAC23CA}" srcId="{04045A4E-5CF9-4829-8758-F0A1DACCFD9F}" destId="{07803E83-04E7-4E59-905B-11AA4889FF40}" srcOrd="2" destOrd="0" parTransId="{56F669CE-AFD7-454B-99D6-12E7A2CB8274}" sibTransId="{E77D7585-B705-4EB0-BF91-634222123F1D}"/>
    <dgm:cxn modelId="{25C45283-E83B-4B94-866C-1BEC06FECC91}" type="presOf" srcId="{FF8954C4-3E4B-4EBC-B610-F9062D727275}" destId="{5FD4DD5D-D4F3-403E-AA67-31E952DA9CE8}" srcOrd="1" destOrd="5" presId="urn:microsoft.com/office/officeart/2005/8/layout/hList7#1"/>
    <dgm:cxn modelId="{9E9B048A-EE61-4924-9F44-279B0034F1E5}" srcId="{66C0D209-5CDB-4494-A9AE-DA6273C8B4D9}" destId="{C877F113-D460-4A49-8F1E-A13E52022AA7}" srcOrd="1" destOrd="0" parTransId="{53CF2A72-1F43-49B9-B207-E1BECF0072AD}" sibTransId="{188A298D-3403-455C-960E-39D4DDC51D19}"/>
    <dgm:cxn modelId="{14E4EF8D-5BAC-4B4C-A9AC-6CE928DE7916}" type="presOf" srcId="{52F149F8-1371-4E50-A27C-D93A0077BB70}" destId="{5FD4DD5D-D4F3-403E-AA67-31E952DA9CE8}" srcOrd="1" destOrd="4" presId="urn:microsoft.com/office/officeart/2005/8/layout/hList7#1"/>
    <dgm:cxn modelId="{2BF14690-1B3B-44AB-A935-98921E4038AF}" type="presOf" srcId="{C877F113-D460-4A49-8F1E-A13E52022AA7}" destId="{F8B0B462-3D5B-437F-A380-097483F4EB60}" srcOrd="0" destOrd="2" presId="urn:microsoft.com/office/officeart/2005/8/layout/hList7#1"/>
    <dgm:cxn modelId="{7C1C3793-D2C4-4AF5-9901-50C9565E4315}" srcId="{04045A4E-5CF9-4829-8758-F0A1DACCFD9F}" destId="{0FC414A0-CBEA-4208-9164-E1F21B4CC450}" srcOrd="1" destOrd="0" parTransId="{8B9FA019-EE89-40F2-B8E0-F28FF4DEAE24}" sibTransId="{E5D489CA-688F-4231-8414-050DE5800F51}"/>
    <dgm:cxn modelId="{FDC7DE95-7794-4841-A098-336CDE91D7BB}" type="presOf" srcId="{F6F68C86-934F-4233-A0BD-18C421C9648B}" destId="{8A29B591-7DCD-4EB6-B10C-80D9AD261708}" srcOrd="1" destOrd="0" presId="urn:microsoft.com/office/officeart/2005/8/layout/hList7#1"/>
    <dgm:cxn modelId="{B4622E98-221E-4955-80C6-EC8177F162CC}" type="presOf" srcId="{66C0D209-5CDB-4494-A9AE-DA6273C8B4D9}" destId="{F8B0B462-3D5B-437F-A380-097483F4EB60}" srcOrd="0" destOrd="0" presId="urn:microsoft.com/office/officeart/2005/8/layout/hList7#1"/>
    <dgm:cxn modelId="{B8BC2D9C-6625-49D9-A470-4FE284D12195}" srcId="{DC90F7D5-595D-4030-B084-70A1DBBCE9EE}" destId="{AC583EA0-0D78-4CD0-8741-7519DE0E3486}" srcOrd="1" destOrd="0" parTransId="{93B8C6B9-63F1-4287-AD72-D8411B803603}" sibTransId="{74DE5E98-770F-425B-97D2-67E6629FA12C}"/>
    <dgm:cxn modelId="{4B9AE79C-7E95-46E7-A649-0233F8E411F9}" type="presOf" srcId="{7AAB47FE-4A4C-4DDF-BDC1-727E6FB20A83}" destId="{8A29B591-7DCD-4EB6-B10C-80D9AD261708}" srcOrd="1" destOrd="1" presId="urn:microsoft.com/office/officeart/2005/8/layout/hList7#1"/>
    <dgm:cxn modelId="{BCCFBFA0-6207-4088-A59A-66F574601C09}" type="presOf" srcId="{7AAB47FE-4A4C-4DDF-BDC1-727E6FB20A83}" destId="{3BBC5543-00DF-49C7-B1E7-7BA135000C84}" srcOrd="0" destOrd="1" presId="urn:microsoft.com/office/officeart/2005/8/layout/hList7#1"/>
    <dgm:cxn modelId="{933E34A5-7C5E-44F7-8C67-FECDC651A1FA}" type="presOf" srcId="{66C0D209-5CDB-4494-A9AE-DA6273C8B4D9}" destId="{5FD4DD5D-D4F3-403E-AA67-31E952DA9CE8}" srcOrd="1" destOrd="0" presId="urn:microsoft.com/office/officeart/2005/8/layout/hList7#1"/>
    <dgm:cxn modelId="{F53662AF-801D-4C0C-9A36-96E100565585}" type="presOf" srcId="{07803E83-04E7-4E59-905B-11AA4889FF40}" destId="{CA057BE8-1885-4D6E-ACE2-690320B2E98C}" srcOrd="0" destOrd="3" presId="urn:microsoft.com/office/officeart/2005/8/layout/hList7#1"/>
    <dgm:cxn modelId="{91B296AF-0024-480F-986F-A2DACF4914F8}" type="presOf" srcId="{686B9A47-471E-4BDB-9162-BFCA967377E3}" destId="{F8B0B462-3D5B-437F-A380-097483F4EB60}" srcOrd="0" destOrd="1" presId="urn:microsoft.com/office/officeart/2005/8/layout/hList7#1"/>
    <dgm:cxn modelId="{63AC76B2-D42F-44B1-A31E-6081F24A819E}" srcId="{5E3A98D9-F91B-4D04-9BA3-19678D61ACB8}" destId="{F6F68C86-934F-4233-A0BD-18C421C9648B}" srcOrd="0" destOrd="0" parTransId="{949B32E1-BAB7-4CCC-ACAE-0D3EDD3E632A}" sibTransId="{BBEEA735-C84D-45FD-89B3-097594BAC68A}"/>
    <dgm:cxn modelId="{6A891FB5-5913-4874-A4FF-3D0A7CDB94E4}" type="presOf" srcId="{04045A4E-5CF9-4829-8758-F0A1DACCFD9F}" destId="{CA057BE8-1885-4D6E-ACE2-690320B2E98C}" srcOrd="0" destOrd="0" presId="urn:microsoft.com/office/officeart/2005/8/layout/hList7#1"/>
    <dgm:cxn modelId="{1E298DBC-1986-4D26-9500-4890EE4F6573}" type="presOf" srcId="{6CEA474F-9DA2-43C9-8A94-FD303B32F4FA}" destId="{F8B0B462-3D5B-437F-A380-097483F4EB60}" srcOrd="0" destOrd="3" presId="urn:microsoft.com/office/officeart/2005/8/layout/hList7#1"/>
    <dgm:cxn modelId="{F8EABBBE-1F92-492B-8F43-DDA6F438F062}" srcId="{DC90F7D5-595D-4030-B084-70A1DBBCE9EE}" destId="{1D469226-BF8E-4969-8936-06B64A178254}" srcOrd="2" destOrd="0" parTransId="{36378A33-2E4D-49D4-98F8-C54092962B1E}" sibTransId="{9AD40194-57EB-41FE-9117-0D0891723ABF}"/>
    <dgm:cxn modelId="{EAA673C1-F9EF-4CC7-A6CF-12C3439FEF0C}" type="presOf" srcId="{59302C66-A635-42F9-8862-12F513B303F8}" destId="{F3739ED2-7B3D-45FB-AF7E-7FAE232F64AE}" srcOrd="0" destOrd="0" presId="urn:microsoft.com/office/officeart/2005/8/layout/hList7#1"/>
    <dgm:cxn modelId="{BE19CBC3-F59E-4747-9D47-DB2CDE65E81E}" type="presOf" srcId="{BB5CEE3D-653C-4CA6-AB64-1D2D7F76A317}" destId="{F8E1FC3D-98FE-4F4B-B973-663AF7C138BE}" srcOrd="0" destOrd="0" presId="urn:microsoft.com/office/officeart/2005/8/layout/hList7#1"/>
    <dgm:cxn modelId="{0806A0C5-352A-4B84-8CB6-35358C6BF5A4}" type="presOf" srcId="{F6F68C86-934F-4233-A0BD-18C421C9648B}" destId="{3BBC5543-00DF-49C7-B1E7-7BA135000C84}" srcOrd="0" destOrd="0" presId="urn:microsoft.com/office/officeart/2005/8/layout/hList7#1"/>
    <dgm:cxn modelId="{39FA0BCD-B395-40DF-ACB6-90E618332695}" type="presOf" srcId="{8239824B-EDF5-4D2D-8027-D04E7C9378E1}" destId="{CA057BE8-1885-4D6E-ACE2-690320B2E98C}" srcOrd="0" destOrd="1" presId="urn:microsoft.com/office/officeart/2005/8/layout/hList7#1"/>
    <dgm:cxn modelId="{998F43CE-EE59-41CF-B523-21D1F33A4F26}" type="presOf" srcId="{FF8954C4-3E4B-4EBC-B610-F9062D727275}" destId="{F8B0B462-3D5B-437F-A380-097483F4EB60}" srcOrd="0" destOrd="5" presId="urn:microsoft.com/office/officeart/2005/8/layout/hList7#1"/>
    <dgm:cxn modelId="{5A5380CF-85A3-4504-9191-6E2D76D0BB4F}" type="presOf" srcId="{6CEA474F-9DA2-43C9-8A94-FD303B32F4FA}" destId="{5FD4DD5D-D4F3-403E-AA67-31E952DA9CE8}" srcOrd="1" destOrd="3" presId="urn:microsoft.com/office/officeart/2005/8/layout/hList7#1"/>
    <dgm:cxn modelId="{FE3BAED4-2AB2-4D51-842B-C8828CE60505}" type="presOf" srcId="{41847C4D-D081-407C-88E0-615DBF6E8B41}" destId="{673D1743-69E1-4CD8-B171-0DBA739A0E24}" srcOrd="0" destOrd="0" presId="urn:microsoft.com/office/officeart/2005/8/layout/hList7#1"/>
    <dgm:cxn modelId="{B69C53D5-0024-441F-BD59-216F554386FA}" type="presOf" srcId="{1D469226-BF8E-4969-8936-06B64A178254}" destId="{00F17331-4923-4BA6-B23E-AFEFF30EBAA4}" srcOrd="1" destOrd="3" presId="urn:microsoft.com/office/officeart/2005/8/layout/hList7#1"/>
    <dgm:cxn modelId="{FD0B4CD6-BA81-4D24-A40D-1123ACA1231A}" type="presOf" srcId="{07803E83-04E7-4E59-905B-11AA4889FF40}" destId="{05F508AC-1F8D-4FC1-88F8-12CD317505C8}" srcOrd="1" destOrd="3" presId="urn:microsoft.com/office/officeart/2005/8/layout/hList7#1"/>
    <dgm:cxn modelId="{B47631D7-6B89-4A69-B3D4-A93E0F9766F8}" type="presOf" srcId="{BDA74EC8-0A3E-4D1E-9AE5-310B0D4679B1}" destId="{8A29B591-7DCD-4EB6-B10C-80D9AD261708}" srcOrd="1" destOrd="2" presId="urn:microsoft.com/office/officeart/2005/8/layout/hList7#1"/>
    <dgm:cxn modelId="{E488DBE1-2310-4F0E-817B-81F94798055E}" srcId="{F6F68C86-934F-4233-A0BD-18C421C9648B}" destId="{7AAB47FE-4A4C-4DDF-BDC1-727E6FB20A83}" srcOrd="0" destOrd="0" parTransId="{0F31A143-91B8-4CAA-8804-B493F2073FD7}" sibTransId="{51459813-0928-4E21-A7D5-D8DEC5DF5D6A}"/>
    <dgm:cxn modelId="{A630BCE7-636A-4AD9-ACBD-C51642385B23}" srcId="{66C0D209-5CDB-4494-A9AE-DA6273C8B4D9}" destId="{FF8954C4-3E4B-4EBC-B610-F9062D727275}" srcOrd="4" destOrd="0" parTransId="{151366BF-156B-404F-96DD-ECAFF74CC8C6}" sibTransId="{157B0A70-3980-46C6-9B34-59D34A2CE35E}"/>
    <dgm:cxn modelId="{52122DEE-09F5-4F94-8B83-1B1A29DB35F4}" type="presOf" srcId="{686B9A47-471E-4BDB-9162-BFCA967377E3}" destId="{5FD4DD5D-D4F3-403E-AA67-31E952DA9CE8}" srcOrd="1" destOrd="1" presId="urn:microsoft.com/office/officeart/2005/8/layout/hList7#1"/>
    <dgm:cxn modelId="{A43357EF-C2D5-4325-93B2-B815BFEA98C4}" type="presOf" srcId="{0FC414A0-CBEA-4208-9164-E1F21B4CC450}" destId="{CA057BE8-1885-4D6E-ACE2-690320B2E98C}" srcOrd="0" destOrd="2" presId="urn:microsoft.com/office/officeart/2005/8/layout/hList7#1"/>
    <dgm:cxn modelId="{2895F4F1-E58F-41EE-9BD3-120C238C9A09}" srcId="{5E3A98D9-F91B-4D04-9BA3-19678D61ACB8}" destId="{039A4C1B-3663-4F20-AFA7-8DD789B8F465}" srcOrd="4" destOrd="0" parTransId="{EDB728A4-BD65-4924-9A75-D7D61FAD3248}" sibTransId="{475297EB-0268-4767-9D3C-ADD43B180915}"/>
    <dgm:cxn modelId="{D1CD86F2-364D-4C1F-B11B-4A4E789FE26B}" type="presOf" srcId="{039A4C1B-3663-4F20-AFA7-8DD789B8F465}" destId="{3EFB4CB7-684A-4CCB-9423-186E4013056C}" srcOrd="0" destOrd="0" presId="urn:microsoft.com/office/officeart/2005/8/layout/hList7#1"/>
    <dgm:cxn modelId="{783941FC-C207-4727-BECE-3CCBC0F04953}" type="presOf" srcId="{52F149F8-1371-4E50-A27C-D93A0077BB70}" destId="{F8B0B462-3D5B-437F-A380-097483F4EB60}" srcOrd="0" destOrd="4" presId="urn:microsoft.com/office/officeart/2005/8/layout/hList7#1"/>
    <dgm:cxn modelId="{349370FD-6A8E-4D25-97CC-A627BF95F7D4}" type="presOf" srcId="{BF199852-2E58-4A7E-BACD-C0F8B66854F0}" destId="{00F17331-4923-4BA6-B23E-AFEFF30EBAA4}" srcOrd="1" destOrd="1" presId="urn:microsoft.com/office/officeart/2005/8/layout/hList7#1"/>
    <dgm:cxn modelId="{CD5FC31A-A9A8-43B6-A7C6-42D3A8D933C7}" type="presParOf" srcId="{816C3124-890B-4BD7-9A03-3937CC59B543}" destId="{EB63DBAE-DDD8-40DC-9D92-D04E5D47E306}" srcOrd="0" destOrd="0" presId="urn:microsoft.com/office/officeart/2005/8/layout/hList7#1"/>
    <dgm:cxn modelId="{C5721E27-8648-40D9-A926-A779AB64F2F8}" type="presParOf" srcId="{816C3124-890B-4BD7-9A03-3937CC59B543}" destId="{1C9A54FE-865C-469E-8275-5054CC79C606}" srcOrd="1" destOrd="0" presId="urn:microsoft.com/office/officeart/2005/8/layout/hList7#1"/>
    <dgm:cxn modelId="{75CF7826-1658-4697-BEA3-CDD9A36684B2}" type="presParOf" srcId="{1C9A54FE-865C-469E-8275-5054CC79C606}" destId="{67D8A88B-C8BC-4451-9FAE-0339B07F94C2}" srcOrd="0" destOrd="0" presId="urn:microsoft.com/office/officeart/2005/8/layout/hList7#1"/>
    <dgm:cxn modelId="{8E5690EE-EE37-45EB-964D-5AFE2C764275}" type="presParOf" srcId="{67D8A88B-C8BC-4451-9FAE-0339B07F94C2}" destId="{3BBC5543-00DF-49C7-B1E7-7BA135000C84}" srcOrd="0" destOrd="0" presId="urn:microsoft.com/office/officeart/2005/8/layout/hList7#1"/>
    <dgm:cxn modelId="{7D8F08D0-2C38-4398-92E0-6171281A9472}" type="presParOf" srcId="{67D8A88B-C8BC-4451-9FAE-0339B07F94C2}" destId="{8A29B591-7DCD-4EB6-B10C-80D9AD261708}" srcOrd="1" destOrd="0" presId="urn:microsoft.com/office/officeart/2005/8/layout/hList7#1"/>
    <dgm:cxn modelId="{F49890BE-027D-4449-90C5-2D63C1B66BA1}" type="presParOf" srcId="{67D8A88B-C8BC-4451-9FAE-0339B07F94C2}" destId="{7E1C27BB-6DC6-40B4-AA63-EE99EA2352F7}" srcOrd="2" destOrd="0" presId="urn:microsoft.com/office/officeart/2005/8/layout/hList7#1"/>
    <dgm:cxn modelId="{F2B30DD3-43C3-4846-B66D-FCAD0E81ADE6}" type="presParOf" srcId="{67D8A88B-C8BC-4451-9FAE-0339B07F94C2}" destId="{CFBE5611-D85C-4291-A462-3F97F0224604}" srcOrd="3" destOrd="0" presId="urn:microsoft.com/office/officeart/2005/8/layout/hList7#1"/>
    <dgm:cxn modelId="{ECB9BD75-1F2C-437A-9B89-B029BA321495}" type="presParOf" srcId="{1C9A54FE-865C-469E-8275-5054CC79C606}" destId="{BCE6B123-8037-4811-A41F-0D4720450190}" srcOrd="1" destOrd="0" presId="urn:microsoft.com/office/officeart/2005/8/layout/hList7#1"/>
    <dgm:cxn modelId="{AECC6960-C140-4E35-B270-448B5EEFD334}" type="presParOf" srcId="{1C9A54FE-865C-469E-8275-5054CC79C606}" destId="{C8ABBF74-DEB3-40B0-BC19-FFE82602C2EB}" srcOrd="2" destOrd="0" presId="urn:microsoft.com/office/officeart/2005/8/layout/hList7#1"/>
    <dgm:cxn modelId="{2E877EFD-4525-43A1-A7E7-8BD81BEA9FAE}" type="presParOf" srcId="{C8ABBF74-DEB3-40B0-BC19-FFE82602C2EB}" destId="{CA057BE8-1885-4D6E-ACE2-690320B2E98C}" srcOrd="0" destOrd="0" presId="urn:microsoft.com/office/officeart/2005/8/layout/hList7#1"/>
    <dgm:cxn modelId="{D8139397-900B-4560-8389-9028771C0269}" type="presParOf" srcId="{C8ABBF74-DEB3-40B0-BC19-FFE82602C2EB}" destId="{05F508AC-1F8D-4FC1-88F8-12CD317505C8}" srcOrd="1" destOrd="0" presId="urn:microsoft.com/office/officeart/2005/8/layout/hList7#1"/>
    <dgm:cxn modelId="{DE7158FF-5AFB-4414-BC40-84E52E70E38F}" type="presParOf" srcId="{C8ABBF74-DEB3-40B0-BC19-FFE82602C2EB}" destId="{189ABBD5-89CD-4053-AE55-02E33BFA46F8}" srcOrd="2" destOrd="0" presId="urn:microsoft.com/office/officeart/2005/8/layout/hList7#1"/>
    <dgm:cxn modelId="{65418304-9C73-4DB2-820D-CD1C247DB1F1}" type="presParOf" srcId="{C8ABBF74-DEB3-40B0-BC19-FFE82602C2EB}" destId="{8CAF1EBB-F9BB-4825-9D55-2E82AEF66496}" srcOrd="3" destOrd="0" presId="urn:microsoft.com/office/officeart/2005/8/layout/hList7#1"/>
    <dgm:cxn modelId="{19DDE389-C31A-41FD-AFE6-72D051846107}" type="presParOf" srcId="{1C9A54FE-865C-469E-8275-5054CC79C606}" destId="{673D1743-69E1-4CD8-B171-0DBA739A0E24}" srcOrd="3" destOrd="0" presId="urn:microsoft.com/office/officeart/2005/8/layout/hList7#1"/>
    <dgm:cxn modelId="{2F1F10A8-B3D8-4BA9-BB3C-EB9BC595F08D}" type="presParOf" srcId="{1C9A54FE-865C-469E-8275-5054CC79C606}" destId="{3582A99A-4210-4DB0-AC7E-0D3346227F6A}" srcOrd="4" destOrd="0" presId="urn:microsoft.com/office/officeart/2005/8/layout/hList7#1"/>
    <dgm:cxn modelId="{C38FDEBE-E6D5-45F7-92E4-55425B2995BB}" type="presParOf" srcId="{3582A99A-4210-4DB0-AC7E-0D3346227F6A}" destId="{B2637CBC-54BF-444E-A6DB-62C01A7C8190}" srcOrd="0" destOrd="0" presId="urn:microsoft.com/office/officeart/2005/8/layout/hList7#1"/>
    <dgm:cxn modelId="{66C5707B-CC71-4DCC-B06A-FD43B6E25EE1}" type="presParOf" srcId="{3582A99A-4210-4DB0-AC7E-0D3346227F6A}" destId="{00F17331-4923-4BA6-B23E-AFEFF30EBAA4}" srcOrd="1" destOrd="0" presId="urn:microsoft.com/office/officeart/2005/8/layout/hList7#1"/>
    <dgm:cxn modelId="{9A7EA70F-C63C-4D18-8346-73CD25C1DE2F}" type="presParOf" srcId="{3582A99A-4210-4DB0-AC7E-0D3346227F6A}" destId="{2EBC2716-5E5B-48AB-B654-A70959E0F5DB}" srcOrd="2" destOrd="0" presId="urn:microsoft.com/office/officeart/2005/8/layout/hList7#1"/>
    <dgm:cxn modelId="{58D05A93-70D8-4D95-BDE0-1ADD7C839432}" type="presParOf" srcId="{3582A99A-4210-4DB0-AC7E-0D3346227F6A}" destId="{3F18EE4F-62A9-47FE-9891-52DB9A2EE7F9}" srcOrd="3" destOrd="0" presId="urn:microsoft.com/office/officeart/2005/8/layout/hList7#1"/>
    <dgm:cxn modelId="{03751405-8E4A-486D-A710-9E3B46374027}" type="presParOf" srcId="{1C9A54FE-865C-469E-8275-5054CC79C606}" destId="{F8E1FC3D-98FE-4F4B-B973-663AF7C138BE}" srcOrd="5" destOrd="0" presId="urn:microsoft.com/office/officeart/2005/8/layout/hList7#1"/>
    <dgm:cxn modelId="{C2A04176-C839-4A44-AA33-9AABD9615F56}" type="presParOf" srcId="{1C9A54FE-865C-469E-8275-5054CC79C606}" destId="{FC475A35-FED7-4594-B8D0-1B0EE29280C5}" srcOrd="6" destOrd="0" presId="urn:microsoft.com/office/officeart/2005/8/layout/hList7#1"/>
    <dgm:cxn modelId="{927FA6C0-4B54-4CEF-BF17-BB9D47E720D3}" type="presParOf" srcId="{FC475A35-FED7-4594-B8D0-1B0EE29280C5}" destId="{F8B0B462-3D5B-437F-A380-097483F4EB60}" srcOrd="0" destOrd="0" presId="urn:microsoft.com/office/officeart/2005/8/layout/hList7#1"/>
    <dgm:cxn modelId="{B3EC8F66-A8B3-4F98-B314-FEB02219A25C}" type="presParOf" srcId="{FC475A35-FED7-4594-B8D0-1B0EE29280C5}" destId="{5FD4DD5D-D4F3-403E-AA67-31E952DA9CE8}" srcOrd="1" destOrd="0" presId="urn:microsoft.com/office/officeart/2005/8/layout/hList7#1"/>
    <dgm:cxn modelId="{9D8FD6B4-BABC-45AA-B3A6-4FB1C704423B}" type="presParOf" srcId="{FC475A35-FED7-4594-B8D0-1B0EE29280C5}" destId="{8DDD5B32-76D3-448B-872C-5E9F89768466}" srcOrd="2" destOrd="0" presId="urn:microsoft.com/office/officeart/2005/8/layout/hList7#1"/>
    <dgm:cxn modelId="{361A8350-7B39-4E80-A26F-4D44913DFC9F}" type="presParOf" srcId="{FC475A35-FED7-4594-B8D0-1B0EE29280C5}" destId="{10CFB18F-924B-4256-8A56-C17BB557E7BE}" srcOrd="3" destOrd="0" presId="urn:microsoft.com/office/officeart/2005/8/layout/hList7#1"/>
    <dgm:cxn modelId="{2AA03FE5-FE4A-4C9F-843E-C153386AB7C3}" type="presParOf" srcId="{1C9A54FE-865C-469E-8275-5054CC79C606}" destId="{F3739ED2-7B3D-45FB-AF7E-7FAE232F64AE}" srcOrd="7" destOrd="0" presId="urn:microsoft.com/office/officeart/2005/8/layout/hList7#1"/>
    <dgm:cxn modelId="{C66DE88A-455C-4537-A130-B22368E578DC}" type="presParOf" srcId="{1C9A54FE-865C-469E-8275-5054CC79C606}" destId="{DC2CE969-1D82-415A-A917-D27B54FBF70A}" srcOrd="8" destOrd="0" presId="urn:microsoft.com/office/officeart/2005/8/layout/hList7#1"/>
    <dgm:cxn modelId="{8E49A99E-0DC8-44FB-8E78-E8C3B668539F}" type="presParOf" srcId="{DC2CE969-1D82-415A-A917-D27B54FBF70A}" destId="{3EFB4CB7-684A-4CCB-9423-186E4013056C}" srcOrd="0" destOrd="0" presId="urn:microsoft.com/office/officeart/2005/8/layout/hList7#1"/>
    <dgm:cxn modelId="{202443A4-99AA-4489-8474-305683371A8C}" type="presParOf" srcId="{DC2CE969-1D82-415A-A917-D27B54FBF70A}" destId="{6FA46A5C-F641-4FBE-90C6-5157893E61E1}" srcOrd="1" destOrd="0" presId="urn:microsoft.com/office/officeart/2005/8/layout/hList7#1"/>
    <dgm:cxn modelId="{73521E96-1D8D-43F9-AC55-1B4CC814D87B}" type="presParOf" srcId="{DC2CE969-1D82-415A-A917-D27B54FBF70A}" destId="{AA586A89-A87B-4CA2-8AB4-A11A996C29C1}" srcOrd="2" destOrd="0" presId="urn:microsoft.com/office/officeart/2005/8/layout/hList7#1"/>
    <dgm:cxn modelId="{7B8AE882-4E2F-48F4-814A-974F1419859A}" type="presParOf" srcId="{DC2CE969-1D82-415A-A917-D27B54FBF70A}" destId="{237465E3-2B02-4B4D-81DA-C5A874A2A8C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C5543-00DF-49C7-B1E7-7BA135000C84}">
      <dsp:nvSpPr>
        <dsp:cNvPr id="0" name=""/>
        <dsp:cNvSpPr/>
      </dsp:nvSpPr>
      <dsp:spPr>
        <a:xfrm>
          <a:off x="0" y="0"/>
          <a:ext cx="1607343" cy="45259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itchFamily="34" charset="0"/>
            </a:rPr>
            <a:t>Home Infusion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Support timely hospital discharge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Provide complex medications in the home setting</a:t>
          </a:r>
        </a:p>
      </dsp:txBody>
      <dsp:txXfrm>
        <a:off x="0" y="1810385"/>
        <a:ext cx="1607343" cy="1810385"/>
      </dsp:txXfrm>
    </dsp:sp>
    <dsp:sp modelId="{CFBE5611-D85C-4291-A462-3F97F0224604}">
      <dsp:nvSpPr>
        <dsp:cNvPr id="0" name=""/>
        <dsp:cNvSpPr/>
      </dsp:nvSpPr>
      <dsp:spPr>
        <a:xfrm>
          <a:off x="50099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57BE8-1885-4D6E-ACE2-690320B2E98C}">
      <dsp:nvSpPr>
        <dsp:cNvPr id="0" name=""/>
        <dsp:cNvSpPr/>
      </dsp:nvSpPr>
      <dsp:spPr>
        <a:xfrm>
          <a:off x="1752599" y="0"/>
          <a:ext cx="1607343" cy="452596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itchFamily="34" charset="0"/>
            </a:rPr>
            <a:t>Hospital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Care Paths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Med </a:t>
          </a:r>
          <a:r>
            <a:rPr lang="en-US" sz="900" kern="1200" dirty="0" err="1">
              <a:latin typeface="Century Gothic" pitchFamily="34" charset="0"/>
            </a:rPr>
            <a:t>Rec</a:t>
          </a:r>
          <a:endParaRPr lang="en-US" sz="9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Medication Stewardship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Clinical Programs</a:t>
          </a:r>
        </a:p>
      </dsp:txBody>
      <dsp:txXfrm>
        <a:off x="1752599" y="1810385"/>
        <a:ext cx="1607343" cy="1810385"/>
      </dsp:txXfrm>
    </dsp:sp>
    <dsp:sp modelId="{8CAF1EBB-F9BB-4825-9D55-2E82AEF66496}">
      <dsp:nvSpPr>
        <dsp:cNvPr id="0" name=""/>
        <dsp:cNvSpPr/>
      </dsp:nvSpPr>
      <dsp:spPr>
        <a:xfrm>
          <a:off x="1705663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37CBC-54BF-444E-A6DB-62C01A7C8190}">
      <dsp:nvSpPr>
        <dsp:cNvPr id="0" name=""/>
        <dsp:cNvSpPr/>
      </dsp:nvSpPr>
      <dsp:spPr>
        <a:xfrm>
          <a:off x="3311128" y="0"/>
          <a:ext cx="1607343" cy="4525963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itchFamily="34" charset="0"/>
            </a:rPr>
            <a:t>Discharge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Concierge D/C Program for compliance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Med </a:t>
          </a:r>
          <a:r>
            <a:rPr lang="en-US" sz="900" kern="1200" dirty="0" err="1">
              <a:latin typeface="Century Gothic" pitchFamily="34" charset="0"/>
            </a:rPr>
            <a:t>Rec</a:t>
          </a:r>
          <a:endParaRPr lang="en-US" sz="900" kern="1200" dirty="0">
            <a:latin typeface="Century Gothic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Manage Drug Benefit</a:t>
          </a:r>
        </a:p>
      </dsp:txBody>
      <dsp:txXfrm>
        <a:off x="3311128" y="1810385"/>
        <a:ext cx="1607343" cy="1810385"/>
      </dsp:txXfrm>
    </dsp:sp>
    <dsp:sp modelId="{3F18EE4F-62A9-47FE-9891-52DB9A2EE7F9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0B462-3D5B-437F-A380-097483F4EB60}">
      <dsp:nvSpPr>
        <dsp:cNvPr id="0" name=""/>
        <dsp:cNvSpPr/>
      </dsp:nvSpPr>
      <dsp:spPr>
        <a:xfrm>
          <a:off x="4966692" y="0"/>
          <a:ext cx="1607343" cy="452596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itchFamily="34" charset="0"/>
            </a:rPr>
            <a:t>Ambulatory/Retail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Clinical/MTM  programs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Chronic Disease Management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Capture Retail Volume/Refills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Manage Drug Benefit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Specialty Pharmacy</a:t>
          </a:r>
        </a:p>
      </dsp:txBody>
      <dsp:txXfrm>
        <a:off x="4966692" y="1810385"/>
        <a:ext cx="1607343" cy="1810385"/>
      </dsp:txXfrm>
    </dsp:sp>
    <dsp:sp modelId="{10CFB18F-924B-4256-8A56-C17BB557E7BE}">
      <dsp:nvSpPr>
        <dsp:cNvPr id="0" name=""/>
        <dsp:cNvSpPr/>
      </dsp:nvSpPr>
      <dsp:spPr>
        <a:xfrm>
          <a:off x="5016791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B4CB7-684A-4CCB-9423-186E4013056C}">
      <dsp:nvSpPr>
        <dsp:cNvPr id="0" name=""/>
        <dsp:cNvSpPr/>
      </dsp:nvSpPr>
      <dsp:spPr>
        <a:xfrm>
          <a:off x="6622256" y="0"/>
          <a:ext cx="160734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itchFamily="34" charset="0"/>
            </a:rPr>
            <a:t>Hospital Based OP Settings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Infusion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entury Gothic" pitchFamily="34" charset="0"/>
            </a:rPr>
            <a:t>Specialty Pharmacy</a:t>
          </a:r>
        </a:p>
      </dsp:txBody>
      <dsp:txXfrm>
        <a:off x="6622256" y="1810385"/>
        <a:ext cx="1607343" cy="1810385"/>
      </dsp:txXfrm>
    </dsp:sp>
    <dsp:sp modelId="{237465E3-2B02-4B4D-81DA-C5A874A2A8CB}">
      <dsp:nvSpPr>
        <dsp:cNvPr id="0" name=""/>
        <dsp:cNvSpPr/>
      </dsp:nvSpPr>
      <dsp:spPr>
        <a:xfrm>
          <a:off x="6672355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3DBAE-DDD8-40DC-9D92-D04E5D47E306}">
      <dsp:nvSpPr>
        <dsp:cNvPr id="0" name=""/>
        <dsp:cNvSpPr/>
      </dsp:nvSpPr>
      <dsp:spPr>
        <a:xfrm>
          <a:off x="343947" y="3847066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62859-DA54-4917-903F-73642DCA39D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204E-8FCC-4F07-877E-6369110E0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50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50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47E11F-29A7-4AF2-B21E-673555658BD6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5160"/>
            <a:ext cx="5607050" cy="418369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21"/>
            <a:ext cx="3038475" cy="46450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0321"/>
            <a:ext cx="3038475" cy="46450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EDC579-D37F-46AF-952D-5398B659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63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05556-1C59-AA49-9AF2-5E087F7934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5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5C37-56FE-D646-8203-0C29DD7740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6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5C37-56FE-D646-8203-0C29DD7740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4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OLOR_BAR_VERT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Final_Mercy Logo.eps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713" y="5626100"/>
            <a:ext cx="200818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56534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3775-697F-45AA-A7C0-DEA81BE88CE7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FB75-E7FF-4735-B1E6-563A84D41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05CD-2DCB-4D71-98BF-6814D8734DAD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03B1-20E1-4D19-A7A8-1D75EAED5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C0DB-33B9-4FAC-A7D6-DA2A16A3B7CA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090C-2FAA-4AC9-B568-60C789784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_Multi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-9 PPT main lef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4077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019172" y="1436190"/>
            <a:ext cx="5761055" cy="7819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aseline="0">
                <a:solidFill>
                  <a:srgbClr val="00476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9172" y="2406350"/>
            <a:ext cx="5761055" cy="398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aseline="0">
                <a:solidFill>
                  <a:srgbClr val="4689B0"/>
                </a:solidFill>
              </a:defRPr>
            </a:lvl1pPr>
          </a:lstStyle>
          <a:p>
            <a:pPr lvl="0"/>
            <a:r>
              <a:rPr lang="en-US" dirty="0"/>
              <a:t>Optional Subtitle </a:t>
            </a:r>
          </a:p>
        </p:txBody>
      </p:sp>
      <p:pic>
        <p:nvPicPr>
          <p:cNvPr id="2" name="Picture 1" descr="Final_Mercy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443" y="6097585"/>
            <a:ext cx="990801" cy="5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nal_Mercy Logo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157913"/>
            <a:ext cx="1054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2F23-3A88-4523-B9F5-77DD792861C3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3FD5-7140-452D-9A59-67A57519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CAB4-018F-4C75-9DEB-4297F3C995E9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A9A7-2AC6-4F39-A6DD-B130C02B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1858-3D0E-4290-82F2-72659DBB9D5A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830F-C767-458A-A35A-1B0E1A97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5AF1-E9F9-499B-81A4-4447B770E671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01CF-FD8E-4B3A-AB8D-680BB2B02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5AD1-F76C-4916-8653-FFCBEAEAB933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C84B-7012-4602-8D5C-64602CD19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C4DD-8F68-4EEC-AA80-27934C5DDB74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5529-FB77-4B55-8680-252D3650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4D690-13DF-45E6-86FA-C5570120E9E8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71AD-3C2D-4BD9-B83C-395E2DCA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6C24-FE8B-49A5-95C9-C8D57B65B186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D1E2-CBA5-4F59-8FC9-C734531D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41FFF9-6297-4605-B5E4-06357E0566CF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1C85F-FEA5-4A13-8303-CDB2131F5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COLOR_BAR_HOR.wmf"/>
          <p:cNvPicPr>
            <a:picLocks noChangeAspect="1"/>
          </p:cNvPicPr>
          <p:nvPr/>
        </p:nvPicPr>
        <p:blipFill>
          <a:blip r:embed="rId14" cstate="print"/>
          <a:srcRect t="13333" b="2"/>
          <a:stretch>
            <a:fillRect/>
          </a:stretch>
        </p:blipFill>
        <p:spPr bwMode="auto">
          <a:xfrm>
            <a:off x="0" y="0"/>
            <a:ext cx="91440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Final_Mercy Logo.eps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6157913"/>
            <a:ext cx="1054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56534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Mercy Health </a:t>
            </a:r>
            <a:br>
              <a:rPr lang="en-US" sz="4000" dirty="0"/>
            </a:br>
            <a:r>
              <a:rPr lang="en-US" sz="4000" dirty="0"/>
              <a:t>Pharmacy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086600" cy="914400"/>
          </a:xfrm>
        </p:spPr>
        <p:txBody>
          <a:bodyPr>
            <a:normAutofit lnSpcReduction="10000"/>
          </a:bodyPr>
          <a:lstStyle/>
          <a:p>
            <a:pPr algn="ctr"/>
            <a:endParaRPr lang="en-US" sz="2600" dirty="0"/>
          </a:p>
          <a:p>
            <a:pPr algn="ctr"/>
            <a:r>
              <a:rPr lang="en-US" sz="2600" dirty="0"/>
              <a:t>February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-color lay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472" y="857250"/>
            <a:ext cx="9144000" cy="3861816"/>
          </a:xfrm>
          <a:prstGeom prst="rect">
            <a:avLst/>
          </a:prstGeom>
        </p:spPr>
      </p:pic>
      <p:pic>
        <p:nvPicPr>
          <p:cNvPr id="7" name="Picture 6" descr="Mercy_Area_Map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5" name="Picture 14" descr="Mercy_Area_Map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41" y="5490879"/>
            <a:ext cx="4098657" cy="356313"/>
          </a:xfrm>
          <a:prstGeom prst="rect">
            <a:avLst/>
          </a:prstGeom>
        </p:spPr>
      </p:pic>
      <p:sp>
        <p:nvSpPr>
          <p:cNvPr id="25" name="Text Placeholder 1"/>
          <p:cNvSpPr txBox="1">
            <a:spLocks/>
          </p:cNvSpPr>
          <p:nvPr/>
        </p:nvSpPr>
        <p:spPr>
          <a:xfrm>
            <a:off x="644845" y="1294366"/>
            <a:ext cx="5091703" cy="4542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4764"/>
                </a:solidFill>
              </a:rPr>
              <a:t>Services &amp; Locations</a:t>
            </a:r>
          </a:p>
        </p:txBody>
      </p:sp>
      <p:sp>
        <p:nvSpPr>
          <p:cNvPr id="26" name="Text Placeholder 22"/>
          <p:cNvSpPr txBox="1">
            <a:spLocks/>
          </p:cNvSpPr>
          <p:nvPr/>
        </p:nvSpPr>
        <p:spPr>
          <a:xfrm>
            <a:off x="644845" y="1119878"/>
            <a:ext cx="7403261" cy="2446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Overview of Mercy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165" y="5814145"/>
            <a:ext cx="5469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>
                <a:solidFill>
                  <a:srgbClr val="595959"/>
                </a:solidFill>
              </a:rPr>
              <a:t>June 2017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527432" y="5448598"/>
            <a:ext cx="2287969" cy="365549"/>
            <a:chOff x="6651098" y="6238212"/>
            <a:chExt cx="2336593" cy="497757"/>
          </a:xfrm>
        </p:grpSpPr>
        <p:pic>
          <p:nvPicPr>
            <p:cNvPr id="16" name="Picture 15" descr="Final_Mercy Log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98" y="6281610"/>
              <a:ext cx="1008653" cy="40094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7828544" y="6258870"/>
              <a:ext cx="0" cy="446420"/>
            </a:xfrm>
            <a:prstGeom prst="line">
              <a:avLst/>
            </a:prstGeom>
            <a:ln w="12700" cmpd="sng">
              <a:solidFill>
                <a:srgbClr val="6A6A6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15Top_IBMTruven_2017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892" y="6238212"/>
              <a:ext cx="952799" cy="497757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5317821" y="857251"/>
            <a:ext cx="3811709" cy="4618295"/>
          </a:xfrm>
          <a:prstGeom prst="roundRect">
            <a:avLst/>
          </a:prstGeom>
          <a:gradFill flip="none" rotWithShape="1">
            <a:gsLst>
              <a:gs pos="25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30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ercy_Area_Map-0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2" y="1332667"/>
            <a:ext cx="7796383" cy="43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914400" y="1524000"/>
            <a:ext cx="1862309" cy="5420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725" tIns="31862" rIns="63725" bIns="31862">
            <a:spAutoFit/>
          </a:bodyPr>
          <a:lstStyle/>
          <a:p>
            <a:pPr algn="r" eaLnBrk="0" hangingPunct="0">
              <a:spcBef>
                <a:spcPct val="40000"/>
              </a:spcBef>
            </a:pPr>
            <a:r>
              <a:rPr lang="en-US" sz="1425" dirty="0">
                <a:solidFill>
                  <a:srgbClr val="336699"/>
                </a:solidFill>
                <a:latin typeface="Century Gothic" pitchFamily="34" charset="0"/>
                <a:ea typeface="ＭＳ Ｐゴシック" pitchFamily="1" charset="-128"/>
                <a:sym typeface="Times New (W1)" pitchFamily="18" charset="0"/>
              </a:rPr>
              <a:t>Pharmacies</a:t>
            </a: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00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r>
              <a:rPr lang="en-US" sz="1425" dirty="0">
                <a:solidFill>
                  <a:srgbClr val="336699"/>
                </a:solidFill>
                <a:latin typeface="Century Gothic" pitchFamily="34" charset="0"/>
                <a:ea typeface="ＭＳ Ｐゴシック" pitchFamily="1" charset="-128"/>
                <a:sym typeface="Times New (W1)" pitchFamily="18" charset="0"/>
              </a:rPr>
              <a:t>FTE’s</a:t>
            </a:r>
          </a:p>
          <a:p>
            <a:pPr algn="r" eaLnBrk="0" hangingPunct="0">
              <a:spcBef>
                <a:spcPct val="40000"/>
              </a:spcBef>
            </a:pPr>
            <a:r>
              <a:rPr lang="en-US" sz="1425" dirty="0">
                <a:solidFill>
                  <a:srgbClr val="336699"/>
                </a:solidFill>
                <a:latin typeface="Century Gothic" pitchFamily="34" charset="0"/>
                <a:ea typeface="ＭＳ Ｐゴシック" pitchFamily="1" charset="-128"/>
                <a:sym typeface="Times New (W1)" pitchFamily="18" charset="0"/>
              </a:rPr>
              <a:t>Labor Expense</a:t>
            </a:r>
          </a:p>
          <a:p>
            <a:pPr algn="r" eaLnBrk="0" hangingPunct="0">
              <a:spcBef>
                <a:spcPct val="40000"/>
              </a:spcBef>
            </a:pPr>
            <a:r>
              <a:rPr lang="en-US" sz="1425" dirty="0">
                <a:solidFill>
                  <a:srgbClr val="336699"/>
                </a:solidFill>
                <a:latin typeface="Century Gothic" pitchFamily="34" charset="0"/>
                <a:ea typeface="ＭＳ Ｐゴシック" pitchFamily="1" charset="-128"/>
                <a:sym typeface="Times New (W1)" pitchFamily="18" charset="0"/>
              </a:rPr>
              <a:t>Annual Drug Spend</a:t>
            </a:r>
          </a:p>
          <a:p>
            <a:pPr algn="r" eaLnBrk="0" hangingPunct="0">
              <a:spcBef>
                <a:spcPct val="40000"/>
              </a:spcBef>
            </a:pPr>
            <a:r>
              <a:rPr lang="en-US" sz="1425" dirty="0">
                <a:solidFill>
                  <a:srgbClr val="336699"/>
                </a:solidFill>
                <a:latin typeface="Century Gothic" pitchFamily="34" charset="0"/>
                <a:ea typeface="ＭＳ Ｐゴシック" pitchFamily="1" charset="-128"/>
                <a:sym typeface="Times New (W1)" pitchFamily="18" charset="0"/>
              </a:rPr>
              <a:t>Annual Retail Scripts</a:t>
            </a: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  <a:p>
            <a:pPr algn="r" eaLnBrk="0" hangingPunct="0">
              <a:spcBef>
                <a:spcPct val="40000"/>
              </a:spcBef>
            </a:pPr>
            <a:endParaRPr lang="en-US" sz="1425" dirty="0">
              <a:solidFill>
                <a:srgbClr val="336699"/>
              </a:solidFill>
              <a:latin typeface="Century Gothic" pitchFamily="34" charset="0"/>
              <a:ea typeface="ＭＳ Ｐゴシック" pitchFamily="1" charset="-128"/>
              <a:sym typeface="Times New (W1)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134072" y="1460841"/>
            <a:ext cx="2319014" cy="40255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725" tIns="31862" rIns="63725" bIns="31862">
            <a:spAutoFit/>
          </a:bodyPr>
          <a:lstStyle/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34 Retail/Community &amp; Specialty Pharmacies</a:t>
            </a: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44 Hospital Pharmacy/Drug Rooms</a:t>
            </a: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9 Outpatient Infusion Pharmacies</a:t>
            </a: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2 Home Infusion locations</a:t>
            </a: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endParaRPr lang="en-US" sz="1430" dirty="0">
              <a:solidFill>
                <a:schemeClr val="tx2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  <a:sym typeface="Times New (W1)" pitchFamily="18" charset="0"/>
            </a:endParaRP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endParaRPr lang="en-US" sz="1430" dirty="0">
              <a:solidFill>
                <a:schemeClr val="tx2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  <a:sym typeface="Times New (W1)" pitchFamily="18" charset="0"/>
            </a:endParaRP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endParaRPr lang="en-US" sz="1430" dirty="0">
              <a:solidFill>
                <a:schemeClr val="tx2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  <a:sym typeface="Times New (W1)" pitchFamily="18" charset="0"/>
            </a:endParaRP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650 FTE’s</a:t>
            </a: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$74 million</a:t>
            </a: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$595 million</a:t>
            </a:r>
          </a:p>
          <a:p>
            <a:pPr marL="121697" indent="-121697" eaLnBrk="0" hangingPunct="0">
              <a:spcBef>
                <a:spcPct val="40000"/>
              </a:spcBef>
              <a:buFontTx/>
              <a:buChar char="•"/>
            </a:pPr>
            <a:r>
              <a:rPr lang="en-US" sz="143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sym typeface="Times New (W1)" pitchFamily="18" charset="0"/>
              </a:rPr>
              <a:t>1.4 million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95059" y="1428751"/>
            <a:ext cx="3143250" cy="3801351"/>
            <a:chOff x="4857750" y="571500"/>
            <a:chExt cx="3143250" cy="3801351"/>
          </a:xfrm>
        </p:grpSpPr>
        <p:pic>
          <p:nvPicPr>
            <p:cNvPr id="1030" name="Picture 6" descr="http://www.mercy.net/sites/default/files/files/87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2477" y="571500"/>
              <a:ext cx="2368523" cy="1430781"/>
            </a:xfrm>
            <a:prstGeom prst="rect">
              <a:avLst/>
            </a:prstGeom>
            <a:noFill/>
          </p:spPr>
        </p:pic>
        <p:pic>
          <p:nvPicPr>
            <p:cNvPr id="1032" name="Picture 8" descr="http://library.thinkquest.org/03oct/00923/pharmacyshelv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88920" y="2000250"/>
              <a:ext cx="1512080" cy="1532652"/>
            </a:xfrm>
            <a:prstGeom prst="rect">
              <a:avLst/>
            </a:prstGeom>
            <a:noFill/>
          </p:spPr>
        </p:pic>
        <p:pic>
          <p:nvPicPr>
            <p:cNvPr id="1034" name="Picture 10" descr="http://www.crainsdetroit.com/apps/pbcsi.dll/storyimage/CD/20121125/SUB01/311259960/AR/0/AR-311259960.jpg&amp;MaxW=29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72050" y="2000250"/>
              <a:ext cx="1609546" cy="1283107"/>
            </a:xfrm>
            <a:prstGeom prst="rect">
              <a:avLst/>
            </a:prstGeom>
            <a:noFill/>
          </p:spPr>
        </p:pic>
        <p:pic>
          <p:nvPicPr>
            <p:cNvPr id="1036" name="Picture 12" descr="http://www.mercyhealthsystem.org/deptphotos/pharmac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7750" y="3257551"/>
              <a:ext cx="1808262" cy="1115300"/>
            </a:xfrm>
            <a:prstGeom prst="rect">
              <a:avLst/>
            </a:prstGeom>
            <a:noFill/>
          </p:spPr>
        </p:pic>
      </p:grp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14325" y="408427"/>
            <a:ext cx="5314950" cy="6064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Mercy Pharmacy Overview</a:t>
            </a:r>
          </a:p>
        </p:txBody>
      </p:sp>
    </p:spTree>
    <p:extLst>
      <p:ext uri="{BB962C8B-B14F-4D97-AF65-F5344CB8AC3E}">
        <p14:creationId xmlns:p14="http://schemas.microsoft.com/office/powerpoint/2010/main" val="183036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Pharmacy’s Scope within Mercy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5258" y="5613547"/>
            <a:ext cx="4566962" cy="362795"/>
          </a:xfrm>
          <a:prstGeom prst="rect">
            <a:avLst/>
          </a:prstGeom>
          <a:noFill/>
        </p:spPr>
        <p:txBody>
          <a:bodyPr wrap="none" lIns="84966" tIns="42483" rIns="84966" bIns="42483" rtlCol="0">
            <a:spAutoFit/>
          </a:bodyPr>
          <a:lstStyle/>
          <a:p>
            <a:r>
              <a:rPr lang="en-US" dirty="0"/>
              <a:t>Pharmacy Care Coordination &amp; Enterprise EHR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Graying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pitchFamily="34" charset="0"/>
              </a:rPr>
              <a:t>Retail vs. Hospital pharmacy</a:t>
            </a:r>
          </a:p>
          <a:p>
            <a:pPr lvl="1"/>
            <a:r>
              <a:rPr lang="en-US" dirty="0">
                <a:latin typeface="Century Gothic" pitchFamily="34" charset="0"/>
              </a:rPr>
              <a:t>Discharge Concierge Prescription services</a:t>
            </a:r>
          </a:p>
          <a:p>
            <a:r>
              <a:rPr lang="en-US" dirty="0">
                <a:latin typeface="Century Gothic" pitchFamily="34" charset="0"/>
              </a:rPr>
              <a:t>MTM needed across the continuum</a:t>
            </a:r>
          </a:p>
          <a:p>
            <a:r>
              <a:rPr lang="en-US" dirty="0">
                <a:latin typeface="Century Gothic" pitchFamily="34" charset="0"/>
              </a:rPr>
              <a:t>Hospital vs. Clinic delivery of care</a:t>
            </a:r>
          </a:p>
          <a:p>
            <a:pPr lvl="1"/>
            <a:r>
              <a:rPr lang="en-US" dirty="0">
                <a:latin typeface="Century Gothic" pitchFamily="34" charset="0"/>
              </a:rPr>
              <a:t>Oncology Infusion moving back to be a hospital function</a:t>
            </a:r>
          </a:p>
          <a:p>
            <a:r>
              <a:rPr lang="en-US" dirty="0">
                <a:latin typeface="Century Gothic" pitchFamily="34" charset="0"/>
              </a:rPr>
              <a:t>GPO pricing vs. PBM pricing</a:t>
            </a:r>
          </a:p>
          <a:p>
            <a:pPr lvl="1"/>
            <a:r>
              <a:rPr lang="en-US" dirty="0">
                <a:latin typeface="Century Gothic" pitchFamily="34" charset="0"/>
              </a:rPr>
              <a:t>Strong need to align inpatient and outpatient formularies in ACO world to deal with bundled payments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rcy 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Mercy template[1]</Template>
  <TotalTime>1143</TotalTime>
  <Words>187</Words>
  <Application>Microsoft Office PowerPoint</Application>
  <PresentationFormat>On-screen Show (4:3)</PresentationFormat>
  <Paragraphs>107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Mercy template[1]</vt:lpstr>
      <vt:lpstr>Mercy Health  Pharmacy Overview</vt:lpstr>
      <vt:lpstr>PowerPoint Presentation</vt:lpstr>
      <vt:lpstr>Mercy Pharmacy Overview</vt:lpstr>
      <vt:lpstr>Pharmacy’s Scope within Mercy</vt:lpstr>
      <vt:lpstr>Graying of lines</vt:lpstr>
    </vt:vector>
  </TitlesOfParts>
  <Company>Sissters of Mercy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kbrickey</dc:creator>
  <cp:lastModifiedBy>Chris Flock</cp:lastModifiedBy>
  <cp:revision>124</cp:revision>
  <dcterms:created xsi:type="dcterms:W3CDTF">2013-03-15T19:06:44Z</dcterms:created>
  <dcterms:modified xsi:type="dcterms:W3CDTF">2019-02-13T22:52:09Z</dcterms:modified>
</cp:coreProperties>
</file>